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67" r:id="rId11"/>
    <p:sldId id="265" r:id="rId12"/>
    <p:sldId id="273" r:id="rId13"/>
    <p:sldId id="268" r:id="rId14"/>
    <p:sldId id="276" r:id="rId15"/>
    <p:sldId id="274" r:id="rId16"/>
    <p:sldId id="289" r:id="rId17"/>
    <p:sldId id="277" r:id="rId18"/>
    <p:sldId id="281" r:id="rId19"/>
    <p:sldId id="266" r:id="rId20"/>
    <p:sldId id="278" r:id="rId21"/>
    <p:sldId id="286" r:id="rId22"/>
    <p:sldId id="290" r:id="rId23"/>
  </p:sldIdLst>
  <p:sldSz cx="9144000" cy="5143500" type="screen16x9"/>
  <p:notesSz cx="6858000" cy="9144000"/>
  <p:embeddedFontLst>
    <p:embeddedFont>
      <p:font typeface="Roboto" panose="020B0604020202020204" charset="0"/>
      <p:regular r:id="rId25"/>
      <p:bold r:id="rId26"/>
      <p:italic r:id="rId27"/>
      <p:boldItalic r:id="rId28"/>
    </p:embeddedFont>
    <p:embeddedFont>
      <p:font typeface="Fira Sans Medium" panose="020B0604020202020204" charset="0"/>
      <p:regular r:id="rId29"/>
      <p:bold r:id="rId30"/>
      <p:italic r:id="rId31"/>
      <p:boldItalic r:id="rId32"/>
    </p:embeddedFont>
    <p:embeddedFont>
      <p:font typeface="Fira Sans Extra Condensed Medium" panose="020B0604020202020204" charset="0"/>
      <p:regular r:id="rId33"/>
      <p:bold r:id="rId34"/>
      <p:italic r:id="rId35"/>
      <p:boldItalic r:id="rId36"/>
    </p:embeddedFont>
    <p:embeddedFont>
      <p:font typeface="Fira Sans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050" autoAdjust="0"/>
  </p:normalViewPr>
  <p:slideViewPr>
    <p:cSldViewPr snapToGrid="0">
      <p:cViewPr>
        <p:scale>
          <a:sx n="50" d="100"/>
          <a:sy n="50" d="100"/>
        </p:scale>
        <p:origin x="210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01953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5887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928947ffe8_0_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928947ffe8_0_6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3210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928947ffe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928947ffe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606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928947ffe8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" name="Google Shape;1026;g928947ffe8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34124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928947ffe8_0_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928947ffe8_0_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5522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928947ffe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928947ffe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85378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92d03ff6c2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" name="Google Shape;1050;g92d03ff6c2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75846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928947ffe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928947ffe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0085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928947ffe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928947ffe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01749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9623b4f710_1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9623b4f710_1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1800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930083c447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930083c447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3866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1f78a36b2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91f78a36b2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3145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928947ffe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928947ffe8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881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28947ffe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28947ffe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829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91f78a36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91f78a36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9768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91f78a36b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91f78a36b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3232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1f78a36b2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1f78a36b2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4118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928947ffe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928947ffe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363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9524c12f01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9524c12f01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93516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928947ffe8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928947ffe8_0_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9236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" y="383675"/>
            <a:ext cx="41148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7200" y="2571750"/>
            <a:ext cx="4114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57200" y="1106125"/>
            <a:ext cx="8229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57200" y="3152225"/>
            <a:ext cx="8229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57200" y="2150850"/>
            <a:ext cx="822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38367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6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38367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57200" y="1644275"/>
            <a:ext cx="3999900" cy="31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686900" y="1644275"/>
            <a:ext cx="3999900" cy="31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38367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57200" y="383675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57200" y="1397625"/>
            <a:ext cx="2808000" cy="3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73700" y="1233175"/>
            <a:ext cx="3837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73700" y="2803075"/>
            <a:ext cx="383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7473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57200" y="415472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2">
            <a:lumMod val="90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38367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6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Fira Sans"/>
              <a:buChar char="●"/>
              <a:defRPr sz="1200"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Fira Sans"/>
              <a:buChar char="○"/>
              <a:defRPr sz="1200"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Fira Sans"/>
              <a:buChar char="■"/>
              <a:defRPr sz="1200"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Fira Sans"/>
              <a:buChar char="●"/>
              <a:defRPr sz="1200"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Fira Sans"/>
              <a:buChar char="○"/>
              <a:defRPr sz="1200"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Fira Sans"/>
              <a:buChar char="■"/>
              <a:defRPr sz="1200"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Fira Sans"/>
              <a:buChar char="●"/>
              <a:defRPr sz="1200"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Fira Sans"/>
              <a:buChar char="○"/>
              <a:defRPr sz="1200"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Fira Sans"/>
              <a:buChar char="■"/>
              <a:defRPr sz="1200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urorarahyu23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jpeg"/><Relationship Id="rId4" Type="http://schemas.openxmlformats.org/officeDocument/2006/relationships/hyperlink" Target="http://linkedin.com/in/aurora-rahyu-fasya-6abb89204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stutdio.google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402987" y="1077750"/>
            <a:ext cx="6091903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500" dirty="0"/>
              <a:t>TUTORIALS OF</a:t>
            </a:r>
            <a:br>
              <a:rPr lang="en-US" sz="4500" dirty="0"/>
            </a:br>
            <a:r>
              <a:rPr lang="en-US" sz="4500" dirty="0"/>
              <a:t>MAKING COVID-19</a:t>
            </a:r>
            <a:br>
              <a:rPr lang="en-US" sz="4500" dirty="0"/>
            </a:br>
            <a:r>
              <a:rPr lang="en-US" sz="4500" dirty="0"/>
              <a:t>DATA</a:t>
            </a:r>
            <a:br>
              <a:rPr lang="en-US" sz="4500" dirty="0"/>
            </a:br>
            <a:r>
              <a:rPr lang="en-US" sz="4500" dirty="0"/>
              <a:t>VISUALIZATION</a:t>
            </a:r>
            <a:endParaRPr sz="4500" dirty="0"/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384767" y="2996175"/>
            <a:ext cx="4114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Creafted By : Aurora Rahyu Fasya</a:t>
            </a:r>
            <a:endParaRPr dirty="0"/>
          </a:p>
        </p:txBody>
      </p:sp>
      <p:grpSp>
        <p:nvGrpSpPr>
          <p:cNvPr id="60" name="Google Shape;60;p15"/>
          <p:cNvGrpSpPr/>
          <p:nvPr/>
        </p:nvGrpSpPr>
        <p:grpSpPr>
          <a:xfrm>
            <a:off x="4174125" y="3986700"/>
            <a:ext cx="4860300" cy="1353900"/>
            <a:chOff x="4174125" y="3986700"/>
            <a:chExt cx="4860300" cy="1353900"/>
          </a:xfrm>
        </p:grpSpPr>
        <p:sp>
          <p:nvSpPr>
            <p:cNvPr id="61" name="Google Shape;61;p15"/>
            <p:cNvSpPr/>
            <p:nvPr/>
          </p:nvSpPr>
          <p:spPr>
            <a:xfrm>
              <a:off x="4174125" y="4048325"/>
              <a:ext cx="4860300" cy="1292275"/>
            </a:xfrm>
            <a:custGeom>
              <a:avLst/>
              <a:gdLst/>
              <a:ahLst/>
              <a:cxnLst/>
              <a:rect l="l" t="t" r="r" b="b"/>
              <a:pathLst>
                <a:path w="194412" h="51691" extrusionOk="0">
                  <a:moveTo>
                    <a:pt x="194412" y="51691"/>
                  </a:moveTo>
                  <a:lnTo>
                    <a:pt x="117105" y="0"/>
                  </a:lnTo>
                  <a:lnTo>
                    <a:pt x="88286" y="36138"/>
                  </a:lnTo>
                  <a:lnTo>
                    <a:pt x="58095" y="21043"/>
                  </a:lnTo>
                  <a:lnTo>
                    <a:pt x="0" y="48946"/>
                  </a:lnTo>
                </a:path>
              </a:pathLst>
            </a:custGeom>
            <a:noFill/>
            <a:ln w="28575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2" name="Google Shape;62;p15"/>
            <p:cNvSpPr/>
            <p:nvPr/>
          </p:nvSpPr>
          <p:spPr>
            <a:xfrm>
              <a:off x="5554625" y="4513025"/>
              <a:ext cx="136200" cy="136200"/>
            </a:xfrm>
            <a:prstGeom prst="ellipse">
              <a:avLst/>
            </a:prstGeom>
            <a:solidFill>
              <a:srgbClr val="EC9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7034825" y="3986700"/>
              <a:ext cx="136200" cy="136200"/>
            </a:xfrm>
            <a:prstGeom prst="ellipse">
              <a:avLst/>
            </a:prstGeom>
            <a:solidFill>
              <a:srgbClr val="EC9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15"/>
          <p:cNvGrpSpPr/>
          <p:nvPr/>
        </p:nvGrpSpPr>
        <p:grpSpPr>
          <a:xfrm>
            <a:off x="1841200" y="2955925"/>
            <a:ext cx="7456250" cy="2236000"/>
            <a:chOff x="1841200" y="2955925"/>
            <a:chExt cx="7456250" cy="2236000"/>
          </a:xfrm>
        </p:grpSpPr>
        <p:sp>
          <p:nvSpPr>
            <p:cNvPr id="65" name="Google Shape;65;p15"/>
            <p:cNvSpPr/>
            <p:nvPr/>
          </p:nvSpPr>
          <p:spPr>
            <a:xfrm>
              <a:off x="1841200" y="3019100"/>
              <a:ext cx="7456250" cy="2172825"/>
            </a:xfrm>
            <a:custGeom>
              <a:avLst/>
              <a:gdLst/>
              <a:ahLst/>
              <a:cxnLst/>
              <a:rect l="l" t="t" r="r" b="b"/>
              <a:pathLst>
                <a:path w="298250" h="86913" extrusionOk="0">
                  <a:moveTo>
                    <a:pt x="298250" y="75477"/>
                  </a:moveTo>
                  <a:lnTo>
                    <a:pt x="253878" y="0"/>
                  </a:lnTo>
                  <a:lnTo>
                    <a:pt x="212251" y="60382"/>
                  </a:lnTo>
                  <a:lnTo>
                    <a:pt x="173369" y="32935"/>
                  </a:lnTo>
                  <a:lnTo>
                    <a:pt x="97434" y="79594"/>
                  </a:lnTo>
                  <a:lnTo>
                    <a:pt x="28818" y="32021"/>
                  </a:lnTo>
                  <a:lnTo>
                    <a:pt x="0" y="86913"/>
                  </a:lnTo>
                </a:path>
              </a:pathLst>
            </a:custGeom>
            <a:noFill/>
            <a:ln w="28575" cap="flat" cmpd="sng">
              <a:solidFill>
                <a:srgbClr val="0081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6" name="Google Shape;66;p15"/>
            <p:cNvSpPr/>
            <p:nvPr/>
          </p:nvSpPr>
          <p:spPr>
            <a:xfrm>
              <a:off x="2511250" y="3756700"/>
              <a:ext cx="136200" cy="1362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4206325" y="4918500"/>
              <a:ext cx="136200" cy="1362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6116425" y="3799800"/>
              <a:ext cx="136200" cy="1362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7078800" y="4436125"/>
              <a:ext cx="136200" cy="1362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8129125" y="2955925"/>
              <a:ext cx="136200" cy="1362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15"/>
          <p:cNvGrpSpPr/>
          <p:nvPr/>
        </p:nvGrpSpPr>
        <p:grpSpPr>
          <a:xfrm>
            <a:off x="-182975" y="1617400"/>
            <a:ext cx="9446100" cy="3461700"/>
            <a:chOff x="-182975" y="1617400"/>
            <a:chExt cx="9446100" cy="3461700"/>
          </a:xfrm>
        </p:grpSpPr>
        <p:sp>
          <p:nvSpPr>
            <p:cNvPr id="72" name="Google Shape;72;p15"/>
            <p:cNvSpPr/>
            <p:nvPr/>
          </p:nvSpPr>
          <p:spPr>
            <a:xfrm>
              <a:off x="-182975" y="1681100"/>
              <a:ext cx="9446100" cy="3339300"/>
            </a:xfrm>
            <a:custGeom>
              <a:avLst/>
              <a:gdLst/>
              <a:ahLst/>
              <a:cxnLst/>
              <a:rect l="l" t="t" r="r" b="b"/>
              <a:pathLst>
                <a:path w="377844" h="133572" extrusionOk="0">
                  <a:moveTo>
                    <a:pt x="377844" y="57179"/>
                  </a:moveTo>
                  <a:lnTo>
                    <a:pt x="300995" y="0"/>
                  </a:lnTo>
                  <a:lnTo>
                    <a:pt x="254793" y="114359"/>
                  </a:lnTo>
                  <a:lnTo>
                    <a:pt x="208592" y="68615"/>
                  </a:lnTo>
                  <a:lnTo>
                    <a:pt x="128998" y="133572"/>
                  </a:lnTo>
                  <a:lnTo>
                    <a:pt x="64041" y="93774"/>
                  </a:lnTo>
                  <a:lnTo>
                    <a:pt x="0" y="120763"/>
                  </a:lnTo>
                </a:path>
              </a:pathLst>
            </a:custGeom>
            <a:noFill/>
            <a:ln w="28575" cap="flat" cmpd="sng">
              <a:solidFill>
                <a:srgbClr val="29346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3" name="Google Shape;73;p15"/>
            <p:cNvSpPr/>
            <p:nvPr/>
          </p:nvSpPr>
          <p:spPr>
            <a:xfrm>
              <a:off x="1329675" y="3961050"/>
              <a:ext cx="136200" cy="1362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4963500" y="3335675"/>
              <a:ext cx="136200" cy="1362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2975225" y="4942900"/>
              <a:ext cx="136200" cy="1362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6116425" y="4459300"/>
              <a:ext cx="136200" cy="1362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7274200" y="1617400"/>
              <a:ext cx="136200" cy="1362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78;p15"/>
          <p:cNvGrpSpPr/>
          <p:nvPr/>
        </p:nvGrpSpPr>
        <p:grpSpPr>
          <a:xfrm>
            <a:off x="-34300" y="383675"/>
            <a:ext cx="9343175" cy="4762500"/>
            <a:chOff x="-34300" y="383675"/>
            <a:chExt cx="9343175" cy="4762500"/>
          </a:xfrm>
        </p:grpSpPr>
        <p:sp>
          <p:nvSpPr>
            <p:cNvPr id="79" name="Google Shape;79;p15"/>
            <p:cNvSpPr/>
            <p:nvPr/>
          </p:nvSpPr>
          <p:spPr>
            <a:xfrm>
              <a:off x="-34300" y="423125"/>
              <a:ext cx="9343175" cy="4723050"/>
            </a:xfrm>
            <a:custGeom>
              <a:avLst/>
              <a:gdLst/>
              <a:ahLst/>
              <a:cxnLst/>
              <a:rect l="l" t="t" r="r" b="b"/>
              <a:pathLst>
                <a:path w="373727" h="188922" extrusionOk="0">
                  <a:moveTo>
                    <a:pt x="373727" y="59467"/>
                  </a:moveTo>
                  <a:lnTo>
                    <a:pt x="338047" y="0"/>
                  </a:lnTo>
                  <a:lnTo>
                    <a:pt x="282697" y="133572"/>
                  </a:lnTo>
                  <a:lnTo>
                    <a:pt x="252963" y="94233"/>
                  </a:lnTo>
                  <a:lnTo>
                    <a:pt x="189379" y="166508"/>
                  </a:lnTo>
                  <a:lnTo>
                    <a:pt x="143635" y="142264"/>
                  </a:lnTo>
                  <a:lnTo>
                    <a:pt x="0" y="188922"/>
                  </a:lnTo>
                </a:path>
              </a:pathLst>
            </a:custGeom>
            <a:noFill/>
            <a:ln w="28575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0" name="Google Shape;80;p15"/>
            <p:cNvSpPr/>
            <p:nvPr/>
          </p:nvSpPr>
          <p:spPr>
            <a:xfrm>
              <a:off x="3473525" y="3912125"/>
              <a:ext cx="136200" cy="136200"/>
            </a:xfrm>
            <a:prstGeom prst="ellipse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4631325" y="4493475"/>
              <a:ext cx="136200" cy="136200"/>
            </a:xfrm>
            <a:prstGeom prst="ellipse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6219000" y="2716550"/>
              <a:ext cx="136200" cy="136200"/>
            </a:xfrm>
            <a:prstGeom prst="ellipse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6966425" y="3683825"/>
              <a:ext cx="136200" cy="136200"/>
            </a:xfrm>
            <a:prstGeom prst="ellipse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8348950" y="383675"/>
              <a:ext cx="136200" cy="136200"/>
            </a:xfrm>
            <a:prstGeom prst="ellipse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26"/>
          <p:cNvSpPr/>
          <p:nvPr/>
        </p:nvSpPr>
        <p:spPr>
          <a:xfrm>
            <a:off x="4526835" y="-55783"/>
            <a:ext cx="4634913" cy="2218630"/>
          </a:xfrm>
          <a:custGeom>
            <a:avLst/>
            <a:gdLst/>
            <a:ahLst/>
            <a:cxnLst/>
            <a:rect l="l" t="t" r="r" b="b"/>
            <a:pathLst>
              <a:path w="176787" h="84624" extrusionOk="0">
                <a:moveTo>
                  <a:pt x="0" y="84624"/>
                </a:moveTo>
                <a:cubicBezTo>
                  <a:pt x="2839" y="83034"/>
                  <a:pt x="9368" y="87462"/>
                  <a:pt x="17032" y="75086"/>
                </a:cubicBezTo>
                <a:cubicBezTo>
                  <a:pt x="24696" y="62710"/>
                  <a:pt x="37583" y="12297"/>
                  <a:pt x="45985" y="10367"/>
                </a:cubicBezTo>
                <a:cubicBezTo>
                  <a:pt x="54387" y="8437"/>
                  <a:pt x="61654" y="58509"/>
                  <a:pt x="67445" y="63505"/>
                </a:cubicBezTo>
                <a:cubicBezTo>
                  <a:pt x="73236" y="68501"/>
                  <a:pt x="74655" y="37049"/>
                  <a:pt x="80729" y="40342"/>
                </a:cubicBezTo>
                <a:cubicBezTo>
                  <a:pt x="86804" y="43635"/>
                  <a:pt x="91459" y="89222"/>
                  <a:pt x="103892" y="83261"/>
                </a:cubicBezTo>
                <a:cubicBezTo>
                  <a:pt x="116325" y="77300"/>
                  <a:pt x="143178" y="16839"/>
                  <a:pt x="155327" y="4576"/>
                </a:cubicBezTo>
                <a:cubicBezTo>
                  <a:pt x="167476" y="-7687"/>
                  <a:pt x="173210" y="8834"/>
                  <a:pt x="176787" y="9685"/>
                </a:cubicBezTo>
              </a:path>
            </a:pathLst>
          </a:custGeom>
          <a:noFill/>
          <a:ln w="76200" cap="flat" cmpd="sng">
            <a:solidFill>
              <a:srgbClr val="00818A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6" name="Google Shape;756;p26"/>
          <p:cNvSpPr/>
          <p:nvPr/>
        </p:nvSpPr>
        <p:spPr>
          <a:xfrm>
            <a:off x="4473352" y="32323"/>
            <a:ext cx="4670648" cy="2237900"/>
          </a:xfrm>
          <a:custGeom>
            <a:avLst/>
            <a:gdLst/>
            <a:ahLst/>
            <a:cxnLst/>
            <a:rect l="l" t="t" r="r" b="b"/>
            <a:pathLst>
              <a:path w="178150" h="85359" extrusionOk="0">
                <a:moveTo>
                  <a:pt x="0" y="0"/>
                </a:moveTo>
                <a:cubicBezTo>
                  <a:pt x="3577" y="3066"/>
                  <a:pt x="13909" y="4201"/>
                  <a:pt x="21460" y="18394"/>
                </a:cubicBezTo>
                <a:cubicBezTo>
                  <a:pt x="29011" y="32587"/>
                  <a:pt x="30316" y="81921"/>
                  <a:pt x="45304" y="85157"/>
                </a:cubicBezTo>
                <a:cubicBezTo>
                  <a:pt x="60292" y="88393"/>
                  <a:pt x="93333" y="37980"/>
                  <a:pt x="111386" y="37810"/>
                </a:cubicBezTo>
                <a:cubicBezTo>
                  <a:pt x="129439" y="37640"/>
                  <a:pt x="142497" y="83965"/>
                  <a:pt x="153624" y="84135"/>
                </a:cubicBezTo>
                <a:cubicBezTo>
                  <a:pt x="164751" y="84305"/>
                  <a:pt x="174062" y="46383"/>
                  <a:pt x="178150" y="38832"/>
                </a:cubicBezTo>
              </a:path>
            </a:pathLst>
          </a:custGeom>
          <a:noFill/>
          <a:ln w="76200" cap="flat" cmpd="sng">
            <a:solidFill>
              <a:srgbClr val="F7BE1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7" name="Google Shape;757;p26"/>
          <p:cNvSpPr/>
          <p:nvPr/>
        </p:nvSpPr>
        <p:spPr>
          <a:xfrm rot="-1518733">
            <a:off x="8987527" y="1008252"/>
            <a:ext cx="312945" cy="312945"/>
          </a:xfrm>
          <a:prstGeom prst="mathPlus">
            <a:avLst>
              <a:gd name="adj1" fmla="val 23520"/>
            </a:avLst>
          </a:prstGeom>
          <a:solidFill>
            <a:srgbClr val="EC9B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26"/>
          <p:cNvSpPr/>
          <p:nvPr/>
        </p:nvSpPr>
        <p:spPr>
          <a:xfrm rot="-1853308">
            <a:off x="4402063" y="-71742"/>
            <a:ext cx="313225" cy="313225"/>
          </a:xfrm>
          <a:prstGeom prst="mathPlus">
            <a:avLst>
              <a:gd name="adj1" fmla="val 23520"/>
            </a:avLst>
          </a:prstGeom>
          <a:solidFill>
            <a:srgbClr val="EC9B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26"/>
          <p:cNvSpPr/>
          <p:nvPr/>
        </p:nvSpPr>
        <p:spPr>
          <a:xfrm rot="-2700000">
            <a:off x="8967842" y="42293"/>
            <a:ext cx="313107" cy="313107"/>
          </a:xfrm>
          <a:prstGeom prst="mathPlus">
            <a:avLst>
              <a:gd name="adj1" fmla="val 23520"/>
            </a:avLst>
          </a:prstGeom>
          <a:solidFill>
            <a:srgbClr val="2934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26"/>
          <p:cNvSpPr/>
          <p:nvPr/>
        </p:nvSpPr>
        <p:spPr>
          <a:xfrm rot="-452415">
            <a:off x="4415397" y="1992696"/>
            <a:ext cx="313208" cy="313208"/>
          </a:xfrm>
          <a:prstGeom prst="mathPlus">
            <a:avLst>
              <a:gd name="adj1" fmla="val 23520"/>
            </a:avLst>
          </a:prstGeom>
          <a:solidFill>
            <a:srgbClr val="2934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34810" y="40760"/>
            <a:ext cx="8229600" cy="572700"/>
          </a:xfrm>
        </p:spPr>
        <p:txBody>
          <a:bodyPr/>
          <a:lstStyle/>
          <a:p>
            <a:r>
              <a:rPr lang="en-US" dirty="0" smtClean="0"/>
              <a:t>Step 8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5" b="6096"/>
          <a:stretch/>
        </p:blipFill>
        <p:spPr>
          <a:xfrm>
            <a:off x="948717" y="1404499"/>
            <a:ext cx="7335504" cy="3296856"/>
          </a:xfrm>
          <a:prstGeom prst="rect">
            <a:avLst/>
          </a:prstGeom>
        </p:spPr>
      </p:pic>
      <p:sp>
        <p:nvSpPr>
          <p:cNvPr id="34" name="Google Shape;697;p24"/>
          <p:cNvSpPr txBox="1">
            <a:spLocks/>
          </p:cNvSpPr>
          <p:nvPr/>
        </p:nvSpPr>
        <p:spPr>
          <a:xfrm>
            <a:off x="672910" y="558370"/>
            <a:ext cx="5480240" cy="77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2000" dirty="0"/>
              <a:t>We want to </a:t>
            </a:r>
            <a:r>
              <a:rPr lang="en-US" sz="2000" dirty="0" smtClean="0"/>
              <a:t>remove Indonesia </a:t>
            </a:r>
            <a:r>
              <a:rPr lang="en-US" sz="2000" dirty="0"/>
              <a:t>from the lists </a:t>
            </a:r>
            <a:r>
              <a:rPr lang="en-US" sz="2000" dirty="0" err="1" smtClean="0"/>
              <a:t>bcs</a:t>
            </a:r>
            <a:r>
              <a:rPr lang="en-US" sz="2000" dirty="0" smtClean="0"/>
              <a:t> we </a:t>
            </a:r>
            <a:r>
              <a:rPr lang="en-US" sz="2000" dirty="0"/>
              <a:t>just need to </a:t>
            </a:r>
            <a:r>
              <a:rPr lang="en-US" sz="2000" dirty="0" smtClean="0"/>
              <a:t>show Province in "</a:t>
            </a:r>
            <a:r>
              <a:rPr lang="en-US" sz="2000" dirty="0" smtClean="0"/>
              <a:t>Location“ </a:t>
            </a:r>
            <a:r>
              <a:rPr lang="en-US" sz="2000" dirty="0" smtClean="0"/>
              <a:t>How</a:t>
            </a:r>
            <a:r>
              <a:rPr lang="en-US" sz="2000" dirty="0"/>
              <a:t>?</a:t>
            </a:r>
          </a:p>
        </p:txBody>
      </p:sp>
      <p:sp>
        <p:nvSpPr>
          <p:cNvPr id="35" name="Google Shape;697;p24"/>
          <p:cNvSpPr txBox="1">
            <a:spLocks/>
          </p:cNvSpPr>
          <p:nvPr/>
        </p:nvSpPr>
        <p:spPr>
          <a:xfrm>
            <a:off x="2458277" y="4491155"/>
            <a:ext cx="4971223" cy="77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2000" dirty="0" smtClean="0"/>
              <a:t>Just scroll down &amp; click the </a:t>
            </a:r>
            <a:r>
              <a:rPr lang="en-US" sz="2000" dirty="0" smtClean="0"/>
              <a:t>“Add </a:t>
            </a:r>
            <a:r>
              <a:rPr lang="en-US" sz="2000" dirty="0" smtClean="0"/>
              <a:t>A Filter” menu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0" name="Google Shape;630;p24"/>
          <p:cNvGrpSpPr/>
          <p:nvPr/>
        </p:nvGrpSpPr>
        <p:grpSpPr>
          <a:xfrm>
            <a:off x="0" y="38250"/>
            <a:ext cx="7757035" cy="1457739"/>
            <a:chOff x="907404" y="1639420"/>
            <a:chExt cx="7757035" cy="1457739"/>
          </a:xfrm>
        </p:grpSpPr>
        <p:sp>
          <p:nvSpPr>
            <p:cNvPr id="631" name="Google Shape;631;p24"/>
            <p:cNvSpPr/>
            <p:nvPr/>
          </p:nvSpPr>
          <p:spPr>
            <a:xfrm>
              <a:off x="954123" y="1746907"/>
              <a:ext cx="7645357" cy="1313245"/>
            </a:xfrm>
            <a:custGeom>
              <a:avLst/>
              <a:gdLst/>
              <a:ahLst/>
              <a:cxnLst/>
              <a:rect l="l" t="t" r="r" b="b"/>
              <a:pathLst>
                <a:path w="297369" h="51779" extrusionOk="0">
                  <a:moveTo>
                    <a:pt x="0" y="6011"/>
                  </a:moveTo>
                  <a:cubicBezTo>
                    <a:pt x="6899" y="18427"/>
                    <a:pt x="13095" y="32220"/>
                    <a:pt x="24184" y="41095"/>
                  </a:cubicBezTo>
                  <a:cubicBezTo>
                    <a:pt x="28134" y="44256"/>
                    <a:pt x="30124" y="52648"/>
                    <a:pt x="35084" y="51655"/>
                  </a:cubicBezTo>
                  <a:cubicBezTo>
                    <a:pt x="40094" y="50652"/>
                    <a:pt x="43215" y="45463"/>
                    <a:pt x="47347" y="42458"/>
                  </a:cubicBezTo>
                  <a:cubicBezTo>
                    <a:pt x="57955" y="34743"/>
                    <a:pt x="67314" y="25434"/>
                    <a:pt x="76982" y="16570"/>
                  </a:cubicBezTo>
                  <a:cubicBezTo>
                    <a:pt x="81836" y="12120"/>
                    <a:pt x="84960" y="5653"/>
                    <a:pt x="90607" y="2264"/>
                  </a:cubicBezTo>
                  <a:cubicBezTo>
                    <a:pt x="97909" y="-2118"/>
                    <a:pt x="107656" y="1356"/>
                    <a:pt x="116154" y="1923"/>
                  </a:cubicBezTo>
                  <a:cubicBezTo>
                    <a:pt x="133857" y="3105"/>
                    <a:pt x="151647" y="3132"/>
                    <a:pt x="169292" y="4989"/>
                  </a:cubicBezTo>
                  <a:cubicBezTo>
                    <a:pt x="176858" y="5785"/>
                    <a:pt x="184610" y="3396"/>
                    <a:pt x="192114" y="4648"/>
                  </a:cubicBezTo>
                  <a:cubicBezTo>
                    <a:pt x="194495" y="5045"/>
                    <a:pt x="195176" y="8391"/>
                    <a:pt x="196883" y="10098"/>
                  </a:cubicBezTo>
                  <a:cubicBezTo>
                    <a:pt x="202960" y="16175"/>
                    <a:pt x="209003" y="22307"/>
                    <a:pt x="214596" y="28833"/>
                  </a:cubicBezTo>
                  <a:cubicBezTo>
                    <a:pt x="217435" y="32145"/>
                    <a:pt x="218633" y="37671"/>
                    <a:pt x="222771" y="39052"/>
                  </a:cubicBezTo>
                  <a:cubicBezTo>
                    <a:pt x="234582" y="42993"/>
                    <a:pt x="246936" y="32920"/>
                    <a:pt x="259218" y="30877"/>
                  </a:cubicBezTo>
                  <a:cubicBezTo>
                    <a:pt x="271860" y="28774"/>
                    <a:pt x="285212" y="39701"/>
                    <a:pt x="297369" y="35645"/>
                  </a:cubicBezTo>
                </a:path>
              </a:pathLst>
            </a:custGeom>
            <a:noFill/>
            <a:ln w="9525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632" name="Google Shape;632;p24"/>
            <p:cNvGrpSpPr/>
            <p:nvPr/>
          </p:nvGrpSpPr>
          <p:grpSpPr>
            <a:xfrm>
              <a:off x="907404" y="1858371"/>
              <a:ext cx="159048" cy="158896"/>
              <a:chOff x="1018399" y="2079988"/>
              <a:chExt cx="156775" cy="156625"/>
            </a:xfrm>
          </p:grpSpPr>
          <p:sp>
            <p:nvSpPr>
              <p:cNvPr id="633" name="Google Shape;633;p24"/>
              <p:cNvSpPr/>
              <p:nvPr/>
            </p:nvSpPr>
            <p:spPr>
              <a:xfrm>
                <a:off x="1047074" y="2079988"/>
                <a:ext cx="128100" cy="128100"/>
              </a:xfrm>
              <a:prstGeom prst="ellipse">
                <a:avLst/>
              </a:prstGeom>
              <a:solidFill>
                <a:srgbClr val="EC9B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4"/>
              <p:cNvSpPr/>
              <p:nvPr/>
            </p:nvSpPr>
            <p:spPr>
              <a:xfrm>
                <a:off x="1018399" y="2104774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EC9B3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35" name="Google Shape;635;p24"/>
            <p:cNvGrpSpPr/>
            <p:nvPr/>
          </p:nvGrpSpPr>
          <p:grpSpPr>
            <a:xfrm>
              <a:off x="1803403" y="2938263"/>
              <a:ext cx="159048" cy="158896"/>
              <a:chOff x="1018399" y="2079988"/>
              <a:chExt cx="156775" cy="156625"/>
            </a:xfrm>
          </p:grpSpPr>
          <p:sp>
            <p:nvSpPr>
              <p:cNvPr id="636" name="Google Shape;636;p24"/>
              <p:cNvSpPr/>
              <p:nvPr/>
            </p:nvSpPr>
            <p:spPr>
              <a:xfrm>
                <a:off x="1047074" y="2079988"/>
                <a:ext cx="128100" cy="128100"/>
              </a:xfrm>
              <a:prstGeom prst="ellipse">
                <a:avLst/>
              </a:prstGeom>
              <a:solidFill>
                <a:srgbClr val="EC9B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4"/>
              <p:cNvSpPr/>
              <p:nvPr/>
            </p:nvSpPr>
            <p:spPr>
              <a:xfrm>
                <a:off x="1018399" y="2104774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EC9B3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38" name="Google Shape;638;p24"/>
            <p:cNvGrpSpPr/>
            <p:nvPr/>
          </p:nvGrpSpPr>
          <p:grpSpPr>
            <a:xfrm>
              <a:off x="3297955" y="1639420"/>
              <a:ext cx="159048" cy="158896"/>
              <a:chOff x="1018399" y="2079988"/>
              <a:chExt cx="156775" cy="156625"/>
            </a:xfrm>
          </p:grpSpPr>
          <p:sp>
            <p:nvSpPr>
              <p:cNvPr id="639" name="Google Shape;639;p24"/>
              <p:cNvSpPr/>
              <p:nvPr/>
            </p:nvSpPr>
            <p:spPr>
              <a:xfrm>
                <a:off x="1047074" y="2079988"/>
                <a:ext cx="128100" cy="128100"/>
              </a:xfrm>
              <a:prstGeom prst="ellipse">
                <a:avLst/>
              </a:prstGeom>
              <a:solidFill>
                <a:srgbClr val="EC9B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4"/>
              <p:cNvSpPr/>
              <p:nvPr/>
            </p:nvSpPr>
            <p:spPr>
              <a:xfrm>
                <a:off x="1018399" y="2104774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EC9B3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41" name="Google Shape;641;p24"/>
            <p:cNvGrpSpPr/>
            <p:nvPr/>
          </p:nvGrpSpPr>
          <p:grpSpPr>
            <a:xfrm>
              <a:off x="5829201" y="1776312"/>
              <a:ext cx="159048" cy="158896"/>
              <a:chOff x="1018399" y="2079988"/>
              <a:chExt cx="156775" cy="156625"/>
            </a:xfrm>
          </p:grpSpPr>
          <p:sp>
            <p:nvSpPr>
              <p:cNvPr id="642" name="Google Shape;642;p24"/>
              <p:cNvSpPr/>
              <p:nvPr/>
            </p:nvSpPr>
            <p:spPr>
              <a:xfrm>
                <a:off x="1047074" y="2079988"/>
                <a:ext cx="128100" cy="128100"/>
              </a:xfrm>
              <a:prstGeom prst="ellipse">
                <a:avLst/>
              </a:prstGeom>
              <a:solidFill>
                <a:srgbClr val="EC9B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4"/>
              <p:cNvSpPr/>
              <p:nvPr/>
            </p:nvSpPr>
            <p:spPr>
              <a:xfrm>
                <a:off x="1018399" y="2104774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EC9B3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44" name="Google Shape;644;p24"/>
            <p:cNvGrpSpPr/>
            <p:nvPr/>
          </p:nvGrpSpPr>
          <p:grpSpPr>
            <a:xfrm>
              <a:off x="6639185" y="2670807"/>
              <a:ext cx="159048" cy="158896"/>
              <a:chOff x="1018399" y="2079988"/>
              <a:chExt cx="156775" cy="156625"/>
            </a:xfrm>
          </p:grpSpPr>
          <p:sp>
            <p:nvSpPr>
              <p:cNvPr id="645" name="Google Shape;645;p24"/>
              <p:cNvSpPr/>
              <p:nvPr/>
            </p:nvSpPr>
            <p:spPr>
              <a:xfrm>
                <a:off x="1047074" y="2079988"/>
                <a:ext cx="128100" cy="128100"/>
              </a:xfrm>
              <a:prstGeom prst="ellipse">
                <a:avLst/>
              </a:prstGeom>
              <a:solidFill>
                <a:srgbClr val="EC9B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4"/>
              <p:cNvSpPr/>
              <p:nvPr/>
            </p:nvSpPr>
            <p:spPr>
              <a:xfrm>
                <a:off x="1018399" y="2104774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EC9B3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47" name="Google Shape;647;p24"/>
            <p:cNvGrpSpPr/>
            <p:nvPr/>
          </p:nvGrpSpPr>
          <p:grpSpPr>
            <a:xfrm>
              <a:off x="8505391" y="2538671"/>
              <a:ext cx="159048" cy="158896"/>
              <a:chOff x="1018399" y="2079988"/>
              <a:chExt cx="156775" cy="156625"/>
            </a:xfrm>
          </p:grpSpPr>
          <p:sp>
            <p:nvSpPr>
              <p:cNvPr id="648" name="Google Shape;648;p24"/>
              <p:cNvSpPr/>
              <p:nvPr/>
            </p:nvSpPr>
            <p:spPr>
              <a:xfrm>
                <a:off x="1047074" y="2079988"/>
                <a:ext cx="128100" cy="128100"/>
              </a:xfrm>
              <a:prstGeom prst="ellipse">
                <a:avLst/>
              </a:prstGeom>
              <a:solidFill>
                <a:srgbClr val="EC9B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4"/>
              <p:cNvSpPr/>
              <p:nvPr/>
            </p:nvSpPr>
            <p:spPr>
              <a:xfrm>
                <a:off x="1018399" y="2104774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EC9B3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653" name="Google Shape;653;p24"/>
          <p:cNvGrpSpPr/>
          <p:nvPr/>
        </p:nvGrpSpPr>
        <p:grpSpPr>
          <a:xfrm>
            <a:off x="29837" y="-461212"/>
            <a:ext cx="7623885" cy="1841480"/>
            <a:chOff x="1040608" y="1532087"/>
            <a:chExt cx="7623885" cy="1841480"/>
          </a:xfrm>
        </p:grpSpPr>
        <p:sp>
          <p:nvSpPr>
            <p:cNvPr id="654" name="Google Shape;654;p24"/>
            <p:cNvSpPr/>
            <p:nvPr/>
          </p:nvSpPr>
          <p:spPr>
            <a:xfrm>
              <a:off x="1066426" y="1636432"/>
              <a:ext cx="7533373" cy="1696878"/>
            </a:xfrm>
            <a:custGeom>
              <a:avLst/>
              <a:gdLst/>
              <a:ahLst/>
              <a:cxnLst/>
              <a:rect l="l" t="t" r="r" b="b"/>
              <a:pathLst>
                <a:path w="297028" h="66905" extrusionOk="0">
                  <a:moveTo>
                    <a:pt x="0" y="57714"/>
                  </a:moveTo>
                  <a:cubicBezTo>
                    <a:pt x="3693" y="46629"/>
                    <a:pt x="13276" y="38483"/>
                    <a:pt x="19756" y="28761"/>
                  </a:cubicBezTo>
                  <a:cubicBezTo>
                    <a:pt x="23396" y="23300"/>
                    <a:pt x="27037" y="17733"/>
                    <a:pt x="31678" y="13092"/>
                  </a:cubicBezTo>
                  <a:cubicBezTo>
                    <a:pt x="32758" y="12012"/>
                    <a:pt x="33718" y="9343"/>
                    <a:pt x="35085" y="10026"/>
                  </a:cubicBezTo>
                  <a:cubicBezTo>
                    <a:pt x="37961" y="11464"/>
                    <a:pt x="39087" y="15120"/>
                    <a:pt x="41557" y="17179"/>
                  </a:cubicBezTo>
                  <a:cubicBezTo>
                    <a:pt x="55093" y="28463"/>
                    <a:pt x="68834" y="39775"/>
                    <a:pt x="84135" y="48517"/>
                  </a:cubicBezTo>
                  <a:cubicBezTo>
                    <a:pt x="89089" y="51347"/>
                    <a:pt x="93154" y="58309"/>
                    <a:pt x="98782" y="57373"/>
                  </a:cubicBezTo>
                  <a:cubicBezTo>
                    <a:pt x="110384" y="55443"/>
                    <a:pt x="117378" y="42871"/>
                    <a:pt x="125692" y="34551"/>
                  </a:cubicBezTo>
                  <a:cubicBezTo>
                    <a:pt x="128425" y="31816"/>
                    <a:pt x="130681" y="27057"/>
                    <a:pt x="134548" y="27057"/>
                  </a:cubicBezTo>
                  <a:cubicBezTo>
                    <a:pt x="150035" y="27057"/>
                    <a:pt x="164053" y="36638"/>
                    <a:pt x="179171" y="40001"/>
                  </a:cubicBezTo>
                  <a:cubicBezTo>
                    <a:pt x="183349" y="40930"/>
                    <a:pt x="187119" y="46359"/>
                    <a:pt x="191093" y="44770"/>
                  </a:cubicBezTo>
                  <a:cubicBezTo>
                    <a:pt x="196327" y="42677"/>
                    <a:pt x="197503" y="35494"/>
                    <a:pt x="200630" y="30804"/>
                  </a:cubicBezTo>
                  <a:cubicBezTo>
                    <a:pt x="204984" y="24275"/>
                    <a:pt x="209383" y="17726"/>
                    <a:pt x="212893" y="10707"/>
                  </a:cubicBezTo>
                  <a:cubicBezTo>
                    <a:pt x="214417" y="7659"/>
                    <a:pt x="216478" y="4899"/>
                    <a:pt x="218002" y="1851"/>
                  </a:cubicBezTo>
                  <a:cubicBezTo>
                    <a:pt x="218298" y="1259"/>
                    <a:pt x="218432" y="-148"/>
                    <a:pt x="219024" y="148"/>
                  </a:cubicBezTo>
                  <a:cubicBezTo>
                    <a:pt x="223799" y="2534"/>
                    <a:pt x="224112" y="9537"/>
                    <a:pt x="226859" y="14114"/>
                  </a:cubicBezTo>
                  <a:cubicBezTo>
                    <a:pt x="233896" y="25840"/>
                    <a:pt x="239922" y="38152"/>
                    <a:pt x="246956" y="49880"/>
                  </a:cubicBezTo>
                  <a:cubicBezTo>
                    <a:pt x="249832" y="54675"/>
                    <a:pt x="251177" y="60573"/>
                    <a:pt x="255131" y="64527"/>
                  </a:cubicBezTo>
                  <a:cubicBezTo>
                    <a:pt x="259233" y="68629"/>
                    <a:pt x="266738" y="66189"/>
                    <a:pt x="272503" y="65549"/>
                  </a:cubicBezTo>
                  <a:cubicBezTo>
                    <a:pt x="280635" y="64647"/>
                    <a:pt x="289265" y="67112"/>
                    <a:pt x="297028" y="64527"/>
                  </a:cubicBezTo>
                </a:path>
              </a:pathLst>
            </a:custGeom>
            <a:noFill/>
            <a:ln w="9525" cap="flat" cmpd="sng">
              <a:solidFill>
                <a:srgbClr val="29346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655" name="Google Shape;655;p24"/>
            <p:cNvGrpSpPr/>
            <p:nvPr/>
          </p:nvGrpSpPr>
          <p:grpSpPr>
            <a:xfrm>
              <a:off x="1859621" y="1776362"/>
              <a:ext cx="159048" cy="158896"/>
              <a:chOff x="3894287" y="4290125"/>
              <a:chExt cx="156775" cy="156625"/>
            </a:xfrm>
          </p:grpSpPr>
          <p:sp>
            <p:nvSpPr>
              <p:cNvPr id="656" name="Google Shape;656;p24"/>
              <p:cNvSpPr/>
              <p:nvPr/>
            </p:nvSpPr>
            <p:spPr>
              <a:xfrm>
                <a:off x="3922961" y="4290125"/>
                <a:ext cx="128100" cy="128100"/>
              </a:xfrm>
              <a:prstGeom prst="ellipse">
                <a:avLst/>
              </a:pr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4"/>
              <p:cNvSpPr/>
              <p:nvPr/>
            </p:nvSpPr>
            <p:spPr>
              <a:xfrm>
                <a:off x="3894287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29346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58" name="Google Shape;658;p24"/>
            <p:cNvGrpSpPr/>
            <p:nvPr/>
          </p:nvGrpSpPr>
          <p:grpSpPr>
            <a:xfrm>
              <a:off x="1040608" y="2980376"/>
              <a:ext cx="159048" cy="158896"/>
              <a:chOff x="3894287" y="4290125"/>
              <a:chExt cx="156775" cy="156625"/>
            </a:xfrm>
          </p:grpSpPr>
          <p:sp>
            <p:nvSpPr>
              <p:cNvPr id="659" name="Google Shape;659;p24"/>
              <p:cNvSpPr/>
              <p:nvPr/>
            </p:nvSpPr>
            <p:spPr>
              <a:xfrm>
                <a:off x="3922961" y="4290125"/>
                <a:ext cx="128100" cy="128100"/>
              </a:xfrm>
              <a:prstGeom prst="ellipse">
                <a:avLst/>
              </a:pr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4"/>
              <p:cNvSpPr/>
              <p:nvPr/>
            </p:nvSpPr>
            <p:spPr>
              <a:xfrm>
                <a:off x="3894287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29346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61" name="Google Shape;661;p24"/>
            <p:cNvGrpSpPr/>
            <p:nvPr/>
          </p:nvGrpSpPr>
          <p:grpSpPr>
            <a:xfrm>
              <a:off x="3457066" y="3018698"/>
              <a:ext cx="159048" cy="158896"/>
              <a:chOff x="3894287" y="4290125"/>
              <a:chExt cx="156775" cy="156625"/>
            </a:xfrm>
          </p:grpSpPr>
          <p:sp>
            <p:nvSpPr>
              <p:cNvPr id="662" name="Google Shape;662;p24"/>
              <p:cNvSpPr/>
              <p:nvPr/>
            </p:nvSpPr>
            <p:spPr>
              <a:xfrm>
                <a:off x="3922961" y="4290125"/>
                <a:ext cx="128100" cy="128100"/>
              </a:xfrm>
              <a:prstGeom prst="ellipse">
                <a:avLst/>
              </a:pr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4"/>
              <p:cNvSpPr/>
              <p:nvPr/>
            </p:nvSpPr>
            <p:spPr>
              <a:xfrm>
                <a:off x="3894287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29346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64" name="Google Shape;664;p24"/>
            <p:cNvGrpSpPr/>
            <p:nvPr/>
          </p:nvGrpSpPr>
          <p:grpSpPr>
            <a:xfrm>
              <a:off x="4353484" y="2216419"/>
              <a:ext cx="159048" cy="158896"/>
              <a:chOff x="3894287" y="4290125"/>
              <a:chExt cx="156775" cy="156625"/>
            </a:xfrm>
          </p:grpSpPr>
          <p:sp>
            <p:nvSpPr>
              <p:cNvPr id="665" name="Google Shape;665;p24"/>
              <p:cNvSpPr/>
              <p:nvPr/>
            </p:nvSpPr>
            <p:spPr>
              <a:xfrm>
                <a:off x="3922961" y="4290125"/>
                <a:ext cx="128100" cy="128100"/>
              </a:xfrm>
              <a:prstGeom prst="ellipse">
                <a:avLst/>
              </a:pr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4"/>
              <p:cNvSpPr/>
              <p:nvPr/>
            </p:nvSpPr>
            <p:spPr>
              <a:xfrm>
                <a:off x="3894287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29346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67" name="Google Shape;667;p24"/>
            <p:cNvGrpSpPr/>
            <p:nvPr/>
          </p:nvGrpSpPr>
          <p:grpSpPr>
            <a:xfrm>
              <a:off x="5829268" y="2670832"/>
              <a:ext cx="159048" cy="158896"/>
              <a:chOff x="3894287" y="4290125"/>
              <a:chExt cx="156775" cy="156625"/>
            </a:xfrm>
          </p:grpSpPr>
          <p:sp>
            <p:nvSpPr>
              <p:cNvPr id="668" name="Google Shape;668;p24"/>
              <p:cNvSpPr/>
              <p:nvPr/>
            </p:nvSpPr>
            <p:spPr>
              <a:xfrm>
                <a:off x="3922961" y="4290125"/>
                <a:ext cx="128100" cy="128100"/>
              </a:xfrm>
              <a:prstGeom prst="ellipse">
                <a:avLst/>
              </a:pr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4"/>
              <p:cNvSpPr/>
              <p:nvPr/>
            </p:nvSpPr>
            <p:spPr>
              <a:xfrm>
                <a:off x="3894287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29346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70" name="Google Shape;670;p24"/>
            <p:cNvGrpSpPr/>
            <p:nvPr/>
          </p:nvGrpSpPr>
          <p:grpSpPr>
            <a:xfrm>
              <a:off x="6564054" y="1532087"/>
              <a:ext cx="159048" cy="158896"/>
              <a:chOff x="3894287" y="4290125"/>
              <a:chExt cx="156775" cy="156625"/>
            </a:xfrm>
          </p:grpSpPr>
          <p:sp>
            <p:nvSpPr>
              <p:cNvPr id="671" name="Google Shape;671;p24"/>
              <p:cNvSpPr/>
              <p:nvPr/>
            </p:nvSpPr>
            <p:spPr>
              <a:xfrm>
                <a:off x="3922961" y="4290125"/>
                <a:ext cx="128100" cy="128100"/>
              </a:xfrm>
              <a:prstGeom prst="ellipse">
                <a:avLst/>
              </a:pr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4"/>
              <p:cNvSpPr/>
              <p:nvPr/>
            </p:nvSpPr>
            <p:spPr>
              <a:xfrm>
                <a:off x="3894287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29346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73" name="Google Shape;673;p24"/>
            <p:cNvGrpSpPr/>
            <p:nvPr/>
          </p:nvGrpSpPr>
          <p:grpSpPr>
            <a:xfrm>
              <a:off x="7544685" y="3214671"/>
              <a:ext cx="159048" cy="158896"/>
              <a:chOff x="3894287" y="4290125"/>
              <a:chExt cx="156775" cy="156625"/>
            </a:xfrm>
          </p:grpSpPr>
          <p:sp>
            <p:nvSpPr>
              <p:cNvPr id="674" name="Google Shape;674;p24"/>
              <p:cNvSpPr/>
              <p:nvPr/>
            </p:nvSpPr>
            <p:spPr>
              <a:xfrm>
                <a:off x="3922961" y="4290125"/>
                <a:ext cx="128100" cy="128100"/>
              </a:xfrm>
              <a:prstGeom prst="ellipse">
                <a:avLst/>
              </a:pr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4"/>
              <p:cNvSpPr/>
              <p:nvPr/>
            </p:nvSpPr>
            <p:spPr>
              <a:xfrm>
                <a:off x="3894287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29346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76" name="Google Shape;676;p24"/>
            <p:cNvGrpSpPr/>
            <p:nvPr/>
          </p:nvGrpSpPr>
          <p:grpSpPr>
            <a:xfrm>
              <a:off x="8505445" y="3189740"/>
              <a:ext cx="159048" cy="158896"/>
              <a:chOff x="3894287" y="4290125"/>
              <a:chExt cx="156775" cy="156625"/>
            </a:xfrm>
          </p:grpSpPr>
          <p:sp>
            <p:nvSpPr>
              <p:cNvPr id="677" name="Google Shape;677;p24"/>
              <p:cNvSpPr/>
              <p:nvPr/>
            </p:nvSpPr>
            <p:spPr>
              <a:xfrm>
                <a:off x="3922961" y="4290125"/>
                <a:ext cx="128100" cy="128100"/>
              </a:xfrm>
              <a:prstGeom prst="ellipse">
                <a:avLst/>
              </a:prstGeom>
              <a:solidFill>
                <a:srgbClr val="293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4"/>
              <p:cNvSpPr/>
              <p:nvPr/>
            </p:nvSpPr>
            <p:spPr>
              <a:xfrm>
                <a:off x="3894287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29346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679" name="Google Shape;679;p24"/>
          <p:cNvGrpSpPr/>
          <p:nvPr/>
        </p:nvGrpSpPr>
        <p:grpSpPr>
          <a:xfrm>
            <a:off x="223392" y="161427"/>
            <a:ext cx="7710280" cy="1130289"/>
            <a:chOff x="954213" y="2464587"/>
            <a:chExt cx="7710280" cy="1130289"/>
          </a:xfrm>
        </p:grpSpPr>
        <p:sp>
          <p:nvSpPr>
            <p:cNvPr id="680" name="Google Shape;680;p24"/>
            <p:cNvSpPr/>
            <p:nvPr/>
          </p:nvSpPr>
          <p:spPr>
            <a:xfrm>
              <a:off x="1040506" y="2538635"/>
              <a:ext cx="7567942" cy="1002148"/>
            </a:xfrm>
            <a:custGeom>
              <a:avLst/>
              <a:gdLst/>
              <a:ahLst/>
              <a:cxnLst/>
              <a:rect l="l" t="t" r="r" b="b"/>
              <a:pathLst>
                <a:path w="298391" h="39513" extrusionOk="0">
                  <a:moveTo>
                    <a:pt x="0" y="39513"/>
                  </a:moveTo>
                  <a:cubicBezTo>
                    <a:pt x="10787" y="28726"/>
                    <a:pt x="31283" y="39052"/>
                    <a:pt x="45304" y="33041"/>
                  </a:cubicBezTo>
                  <a:cubicBezTo>
                    <a:pt x="59839" y="26810"/>
                    <a:pt x="71938" y="15973"/>
                    <a:pt x="85498" y="7835"/>
                  </a:cubicBezTo>
                  <a:cubicBezTo>
                    <a:pt x="89823" y="5240"/>
                    <a:pt x="93398" y="0"/>
                    <a:pt x="98442" y="0"/>
                  </a:cubicBezTo>
                  <a:cubicBezTo>
                    <a:pt x="103103" y="0"/>
                    <a:pt x="105854" y="5751"/>
                    <a:pt x="110023" y="7835"/>
                  </a:cubicBezTo>
                  <a:cubicBezTo>
                    <a:pt x="125504" y="15575"/>
                    <a:pt x="141852" y="23147"/>
                    <a:pt x="159074" y="24866"/>
                  </a:cubicBezTo>
                  <a:cubicBezTo>
                    <a:pt x="205297" y="29480"/>
                    <a:pt x="251938" y="21460"/>
                    <a:pt x="298391" y="21460"/>
                  </a:cubicBezTo>
                </a:path>
              </a:pathLst>
            </a:custGeom>
            <a:noFill/>
            <a:ln w="9525" cap="flat" cmpd="sng">
              <a:solidFill>
                <a:srgbClr val="0081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681" name="Google Shape;681;p24"/>
            <p:cNvGrpSpPr/>
            <p:nvPr/>
          </p:nvGrpSpPr>
          <p:grpSpPr>
            <a:xfrm>
              <a:off x="954213" y="3435980"/>
              <a:ext cx="159048" cy="158896"/>
              <a:chOff x="3374837" y="4290125"/>
              <a:chExt cx="156775" cy="156625"/>
            </a:xfrm>
          </p:grpSpPr>
          <p:sp>
            <p:nvSpPr>
              <p:cNvPr id="682" name="Google Shape;682;p24"/>
              <p:cNvSpPr/>
              <p:nvPr/>
            </p:nvSpPr>
            <p:spPr>
              <a:xfrm flipH="1">
                <a:off x="3374837" y="4290125"/>
                <a:ext cx="128100" cy="128100"/>
              </a:xfrm>
              <a:prstGeom prst="ellipse">
                <a:avLst/>
              </a:prstGeom>
              <a:solidFill>
                <a:srgbClr val="0081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4"/>
              <p:cNvSpPr/>
              <p:nvPr/>
            </p:nvSpPr>
            <p:spPr>
              <a:xfrm flipH="1">
                <a:off x="3403526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00818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84" name="Google Shape;684;p24"/>
            <p:cNvGrpSpPr/>
            <p:nvPr/>
          </p:nvGrpSpPr>
          <p:grpSpPr>
            <a:xfrm>
              <a:off x="3457054" y="2464587"/>
              <a:ext cx="159048" cy="158896"/>
              <a:chOff x="3374837" y="4290125"/>
              <a:chExt cx="156775" cy="156625"/>
            </a:xfrm>
          </p:grpSpPr>
          <p:sp>
            <p:nvSpPr>
              <p:cNvPr id="685" name="Google Shape;685;p24"/>
              <p:cNvSpPr/>
              <p:nvPr/>
            </p:nvSpPr>
            <p:spPr>
              <a:xfrm flipH="1">
                <a:off x="3374837" y="4290125"/>
                <a:ext cx="128100" cy="128100"/>
              </a:xfrm>
              <a:prstGeom prst="ellipse">
                <a:avLst/>
              </a:prstGeom>
              <a:solidFill>
                <a:srgbClr val="0081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4"/>
              <p:cNvSpPr/>
              <p:nvPr/>
            </p:nvSpPr>
            <p:spPr>
              <a:xfrm flipH="1">
                <a:off x="3403526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00818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87" name="Google Shape;687;p24"/>
            <p:cNvGrpSpPr/>
            <p:nvPr/>
          </p:nvGrpSpPr>
          <p:grpSpPr>
            <a:xfrm>
              <a:off x="8505446" y="2980376"/>
              <a:ext cx="159048" cy="158896"/>
              <a:chOff x="3374837" y="4290125"/>
              <a:chExt cx="156775" cy="156625"/>
            </a:xfrm>
          </p:grpSpPr>
          <p:sp>
            <p:nvSpPr>
              <p:cNvPr id="688" name="Google Shape;688;p24"/>
              <p:cNvSpPr/>
              <p:nvPr/>
            </p:nvSpPr>
            <p:spPr>
              <a:xfrm flipH="1">
                <a:off x="3374837" y="4290125"/>
                <a:ext cx="128100" cy="128100"/>
              </a:xfrm>
              <a:prstGeom prst="ellipse">
                <a:avLst/>
              </a:prstGeom>
              <a:solidFill>
                <a:srgbClr val="0081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4"/>
              <p:cNvSpPr/>
              <p:nvPr/>
            </p:nvSpPr>
            <p:spPr>
              <a:xfrm flipH="1">
                <a:off x="3403526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00818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90" name="Google Shape;690;p24"/>
            <p:cNvGrpSpPr/>
            <p:nvPr/>
          </p:nvGrpSpPr>
          <p:grpSpPr>
            <a:xfrm>
              <a:off x="2018653" y="3331057"/>
              <a:ext cx="159048" cy="158896"/>
              <a:chOff x="3374837" y="4290125"/>
              <a:chExt cx="156775" cy="156625"/>
            </a:xfrm>
          </p:grpSpPr>
          <p:sp>
            <p:nvSpPr>
              <p:cNvPr id="691" name="Google Shape;691;p24"/>
              <p:cNvSpPr/>
              <p:nvPr/>
            </p:nvSpPr>
            <p:spPr>
              <a:xfrm flipH="1">
                <a:off x="3374837" y="4290125"/>
                <a:ext cx="128100" cy="128100"/>
              </a:xfrm>
              <a:prstGeom prst="ellipse">
                <a:avLst/>
              </a:prstGeom>
              <a:solidFill>
                <a:srgbClr val="0081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4"/>
              <p:cNvSpPr/>
              <p:nvPr/>
            </p:nvSpPr>
            <p:spPr>
              <a:xfrm flipH="1">
                <a:off x="3403526" y="4314912"/>
                <a:ext cx="128086" cy="131839"/>
              </a:xfrm>
              <a:custGeom>
                <a:avLst/>
                <a:gdLst/>
                <a:ahLst/>
                <a:cxnLst/>
                <a:rect l="l" t="t" r="r" b="b"/>
                <a:pathLst>
                  <a:path w="7679" h="7904" extrusionOk="0">
                    <a:moveTo>
                      <a:pt x="5466" y="218"/>
                    </a:moveTo>
                    <a:cubicBezTo>
                      <a:pt x="3725" y="-218"/>
                      <a:pt x="1160" y="315"/>
                      <a:pt x="357" y="1921"/>
                    </a:cubicBezTo>
                    <a:cubicBezTo>
                      <a:pt x="-558" y="3752"/>
                      <a:pt x="394" y="7311"/>
                      <a:pt x="2401" y="7711"/>
                    </a:cubicBezTo>
                    <a:cubicBezTo>
                      <a:pt x="4161" y="8062"/>
                      <a:pt x="7215" y="7779"/>
                      <a:pt x="7510" y="6008"/>
                    </a:cubicBezTo>
                    <a:cubicBezTo>
                      <a:pt x="7847" y="3989"/>
                      <a:pt x="6603" y="1920"/>
                      <a:pt x="5466" y="218"/>
                    </a:cubicBezTo>
                  </a:path>
                </a:pathLst>
              </a:custGeom>
              <a:noFill/>
              <a:ln w="28575" cap="flat" cmpd="sng">
                <a:solidFill>
                  <a:srgbClr val="00818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697" name="Google Shape;697;p24"/>
          <p:cNvSpPr txBox="1">
            <a:spLocks noGrp="1"/>
          </p:cNvSpPr>
          <p:nvPr>
            <p:ph type="title"/>
          </p:nvPr>
        </p:nvSpPr>
        <p:spPr>
          <a:xfrm>
            <a:off x="846786" y="4585997"/>
            <a:ext cx="7137365" cy="2021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</a:t>
            </a:r>
            <a:r>
              <a:rPr lang="en" sz="2400" dirty="0" smtClean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hen, choose Exlude – Location – Contains – indonesia</a:t>
            </a:r>
            <a:br>
              <a:rPr lang="en" sz="2400" dirty="0" smtClean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</a:br>
            <a:r>
              <a:rPr lang="en" sz="2400" dirty="0" smtClean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 to remove Indonesia from the lists</a:t>
            </a:r>
            <a:endParaRPr sz="2400" dirty="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434" y="384177"/>
            <a:ext cx="8229600" cy="572700"/>
          </a:xfrm>
        </p:spPr>
        <p:txBody>
          <a:bodyPr/>
          <a:lstStyle/>
          <a:p>
            <a:r>
              <a:rPr lang="en-US" dirty="0" smtClean="0"/>
              <a:t>Step 9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66" b="5696"/>
          <a:stretch/>
        </p:blipFill>
        <p:spPr>
          <a:xfrm>
            <a:off x="935119" y="981868"/>
            <a:ext cx="7022264" cy="31955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32"/>
          <p:cNvSpPr txBox="1">
            <a:spLocks noGrp="1"/>
          </p:cNvSpPr>
          <p:nvPr>
            <p:ph type="title"/>
          </p:nvPr>
        </p:nvSpPr>
        <p:spPr>
          <a:xfrm>
            <a:off x="457200" y="194146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tep 10</a:t>
            </a:r>
            <a:endParaRPr dirty="0"/>
          </a:p>
        </p:txBody>
      </p:sp>
      <p:grpSp>
        <p:nvGrpSpPr>
          <p:cNvPr id="1029" name="Google Shape;1029;p32"/>
          <p:cNvGrpSpPr/>
          <p:nvPr/>
        </p:nvGrpSpPr>
        <p:grpSpPr>
          <a:xfrm>
            <a:off x="2510288" y="1260484"/>
            <a:ext cx="4055284" cy="3187775"/>
            <a:chOff x="1092591" y="1367636"/>
            <a:chExt cx="4914900" cy="3394500"/>
          </a:xfrm>
        </p:grpSpPr>
        <p:cxnSp>
          <p:nvCxnSpPr>
            <p:cNvPr id="1030" name="Google Shape;1030;p32"/>
            <p:cNvCxnSpPr/>
            <p:nvPr/>
          </p:nvCxnSpPr>
          <p:spPr>
            <a:xfrm>
              <a:off x="1092591" y="4557391"/>
              <a:ext cx="4914900" cy="0"/>
            </a:xfrm>
            <a:prstGeom prst="straightConnector1">
              <a:avLst/>
            </a:prstGeom>
            <a:noFill/>
            <a:ln w="9525" cap="flat" cmpd="sng">
              <a:solidFill>
                <a:srgbClr val="DADAD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1" name="Google Shape;1031;p32"/>
            <p:cNvCxnSpPr/>
            <p:nvPr/>
          </p:nvCxnSpPr>
          <p:spPr>
            <a:xfrm>
              <a:off x="1323247" y="1367636"/>
              <a:ext cx="0" cy="3394500"/>
            </a:xfrm>
            <a:prstGeom prst="straightConnector1">
              <a:avLst/>
            </a:prstGeom>
            <a:noFill/>
            <a:ln w="9525" cap="flat" cmpd="sng">
              <a:solidFill>
                <a:srgbClr val="DADADA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40" name="Google Shape;1040;p32"/>
          <p:cNvSpPr/>
          <p:nvPr/>
        </p:nvSpPr>
        <p:spPr>
          <a:xfrm>
            <a:off x="11912" y="2898215"/>
            <a:ext cx="3729875" cy="2215150"/>
          </a:xfrm>
          <a:custGeom>
            <a:avLst/>
            <a:gdLst/>
            <a:ahLst/>
            <a:cxnLst/>
            <a:rect l="l" t="t" r="r" b="b"/>
            <a:pathLst>
              <a:path w="149195" h="88606" extrusionOk="0">
                <a:moveTo>
                  <a:pt x="0" y="88606"/>
                </a:moveTo>
                <a:cubicBezTo>
                  <a:pt x="5564" y="83326"/>
                  <a:pt x="23446" y="58574"/>
                  <a:pt x="33381" y="56927"/>
                </a:cubicBezTo>
                <a:cubicBezTo>
                  <a:pt x="43316" y="55281"/>
                  <a:pt x="51265" y="81566"/>
                  <a:pt x="59610" y="78727"/>
                </a:cubicBezTo>
                <a:cubicBezTo>
                  <a:pt x="67956" y="75889"/>
                  <a:pt x="76471" y="40634"/>
                  <a:pt x="83454" y="39896"/>
                </a:cubicBezTo>
                <a:cubicBezTo>
                  <a:pt x="90437" y="39158"/>
                  <a:pt x="93559" y="79806"/>
                  <a:pt x="101507" y="74299"/>
                </a:cubicBezTo>
                <a:cubicBezTo>
                  <a:pt x="109455" y="68792"/>
                  <a:pt x="123194" y="18947"/>
                  <a:pt x="131142" y="6855"/>
                </a:cubicBezTo>
                <a:cubicBezTo>
                  <a:pt x="139090" y="-5237"/>
                  <a:pt x="146186" y="2597"/>
                  <a:pt x="149195" y="1745"/>
                </a:cubicBezTo>
              </a:path>
            </a:pathLst>
          </a:custGeom>
          <a:noFill/>
          <a:ln w="19050" cap="flat" cmpd="sng">
            <a:solidFill>
              <a:srgbClr val="293462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1041" name="Google Shape;1041;p32"/>
          <p:cNvSpPr/>
          <p:nvPr/>
        </p:nvSpPr>
        <p:spPr>
          <a:xfrm>
            <a:off x="38400" y="3127415"/>
            <a:ext cx="3721375" cy="1985950"/>
          </a:xfrm>
          <a:custGeom>
            <a:avLst/>
            <a:gdLst/>
            <a:ahLst/>
            <a:cxnLst/>
            <a:rect l="l" t="t" r="r" b="b"/>
            <a:pathLst>
              <a:path w="148855" h="79438" extrusionOk="0">
                <a:moveTo>
                  <a:pt x="0" y="79438"/>
                </a:moveTo>
                <a:cubicBezTo>
                  <a:pt x="4201" y="66778"/>
                  <a:pt x="17712" y="10518"/>
                  <a:pt x="25206" y="3478"/>
                </a:cubicBezTo>
                <a:cubicBezTo>
                  <a:pt x="32700" y="-3562"/>
                  <a:pt x="38150" y="35213"/>
                  <a:pt x="44963" y="37200"/>
                </a:cubicBezTo>
                <a:cubicBezTo>
                  <a:pt x="51776" y="39187"/>
                  <a:pt x="60064" y="10688"/>
                  <a:pt x="66082" y="15400"/>
                </a:cubicBezTo>
                <a:cubicBezTo>
                  <a:pt x="72100" y="20112"/>
                  <a:pt x="73178" y="68027"/>
                  <a:pt x="81069" y="65472"/>
                </a:cubicBezTo>
                <a:cubicBezTo>
                  <a:pt x="88960" y="62917"/>
                  <a:pt x="104175" y="1207"/>
                  <a:pt x="113429" y="71"/>
                </a:cubicBezTo>
                <a:cubicBezTo>
                  <a:pt x="122683" y="-1064"/>
                  <a:pt x="130688" y="50541"/>
                  <a:pt x="136592" y="58659"/>
                </a:cubicBezTo>
                <a:cubicBezTo>
                  <a:pt x="142496" y="66777"/>
                  <a:pt x="146811" y="50427"/>
                  <a:pt x="148855" y="48781"/>
                </a:cubicBezTo>
              </a:path>
            </a:pathLst>
          </a:custGeom>
          <a:noFill/>
          <a:ln w="19050" cap="flat" cmpd="sng">
            <a:solidFill>
              <a:srgbClr val="00818A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1042" name="Google Shape;1042;p32"/>
          <p:cNvSpPr/>
          <p:nvPr/>
        </p:nvSpPr>
        <p:spPr>
          <a:xfrm>
            <a:off x="50173" y="2395598"/>
            <a:ext cx="3755450" cy="2661925"/>
          </a:xfrm>
          <a:custGeom>
            <a:avLst/>
            <a:gdLst/>
            <a:ahLst/>
            <a:cxnLst/>
            <a:rect l="l" t="t" r="r" b="b"/>
            <a:pathLst>
              <a:path w="150218" h="106477" extrusionOk="0">
                <a:moveTo>
                  <a:pt x="0" y="106477"/>
                </a:moveTo>
                <a:cubicBezTo>
                  <a:pt x="2725" y="88821"/>
                  <a:pt x="11128" y="7298"/>
                  <a:pt x="16351" y="542"/>
                </a:cubicBezTo>
                <a:cubicBezTo>
                  <a:pt x="21574" y="-6214"/>
                  <a:pt x="22652" y="64524"/>
                  <a:pt x="31338" y="65943"/>
                </a:cubicBezTo>
                <a:cubicBezTo>
                  <a:pt x="40024" y="67362"/>
                  <a:pt x="55637" y="9456"/>
                  <a:pt x="68467" y="9058"/>
                </a:cubicBezTo>
                <a:cubicBezTo>
                  <a:pt x="81297" y="8661"/>
                  <a:pt x="94695" y="58108"/>
                  <a:pt x="108320" y="63558"/>
                </a:cubicBezTo>
                <a:cubicBezTo>
                  <a:pt x="121945" y="69008"/>
                  <a:pt x="143235" y="45391"/>
                  <a:pt x="150218" y="41758"/>
                </a:cubicBezTo>
              </a:path>
            </a:pathLst>
          </a:custGeom>
          <a:noFill/>
          <a:ln w="19050" cap="flat" cmpd="sng">
            <a:solidFill>
              <a:srgbClr val="F7BE16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1043" name="Google Shape;1043;p32"/>
          <p:cNvSpPr/>
          <p:nvPr/>
        </p:nvSpPr>
        <p:spPr>
          <a:xfrm>
            <a:off x="50173" y="2603440"/>
            <a:ext cx="3712850" cy="2509925"/>
          </a:xfrm>
          <a:custGeom>
            <a:avLst/>
            <a:gdLst/>
            <a:ahLst/>
            <a:cxnLst/>
            <a:rect l="l" t="t" r="r" b="b"/>
            <a:pathLst>
              <a:path w="148514" h="100397" extrusionOk="0">
                <a:moveTo>
                  <a:pt x="0" y="100397"/>
                </a:moveTo>
                <a:cubicBezTo>
                  <a:pt x="7721" y="84047"/>
                  <a:pt x="32927" y="12457"/>
                  <a:pt x="46325" y="2295"/>
                </a:cubicBezTo>
                <a:cubicBezTo>
                  <a:pt x="59723" y="-7867"/>
                  <a:pt x="68920" y="39594"/>
                  <a:pt x="80388" y="39424"/>
                </a:cubicBezTo>
                <a:cubicBezTo>
                  <a:pt x="91856" y="39254"/>
                  <a:pt x="107127" y="-8037"/>
                  <a:pt x="115132" y="1273"/>
                </a:cubicBezTo>
                <a:cubicBezTo>
                  <a:pt x="123137" y="10584"/>
                  <a:pt x="122853" y="81832"/>
                  <a:pt x="128417" y="95287"/>
                </a:cubicBezTo>
                <a:cubicBezTo>
                  <a:pt x="133981" y="108742"/>
                  <a:pt x="145165" y="84217"/>
                  <a:pt x="148514" y="82003"/>
                </a:cubicBezTo>
              </a:path>
            </a:pathLst>
          </a:custGeom>
          <a:noFill/>
          <a:ln w="19050" cap="flat" cmpd="sng">
            <a:solidFill>
              <a:srgbClr val="EC9B3B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31" name="Google Shape;697;p24"/>
          <p:cNvSpPr txBox="1">
            <a:spLocks/>
          </p:cNvSpPr>
          <p:nvPr/>
        </p:nvSpPr>
        <p:spPr>
          <a:xfrm>
            <a:off x="3574295" y="4374459"/>
            <a:ext cx="4140849" cy="77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2400" dirty="0" smtClean="0"/>
              <a:t>Already removed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1" b="5595"/>
          <a:stretch/>
        </p:blipFill>
        <p:spPr>
          <a:xfrm>
            <a:off x="457201" y="766846"/>
            <a:ext cx="8131636" cy="36814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11</a:t>
            </a:r>
            <a:endParaRPr lang="en-US" dirty="0"/>
          </a:p>
        </p:txBody>
      </p:sp>
      <p:sp>
        <p:nvSpPr>
          <p:cNvPr id="91" name="Google Shape;1004;p31"/>
          <p:cNvSpPr/>
          <p:nvPr/>
        </p:nvSpPr>
        <p:spPr>
          <a:xfrm rot="10800000">
            <a:off x="1869543" y="-531038"/>
            <a:ext cx="7688525" cy="2085950"/>
          </a:xfrm>
          <a:custGeom>
            <a:avLst/>
            <a:gdLst/>
            <a:ahLst/>
            <a:cxnLst/>
            <a:rect l="l" t="t" r="r" b="b"/>
            <a:pathLst>
              <a:path w="307541" h="83438" extrusionOk="0">
                <a:moveTo>
                  <a:pt x="0" y="83305"/>
                </a:moveTo>
                <a:lnTo>
                  <a:pt x="40519" y="42086"/>
                </a:lnTo>
                <a:lnTo>
                  <a:pt x="60998" y="64214"/>
                </a:lnTo>
                <a:lnTo>
                  <a:pt x="102825" y="0"/>
                </a:lnTo>
                <a:lnTo>
                  <a:pt x="142474" y="42520"/>
                </a:lnTo>
                <a:lnTo>
                  <a:pt x="164140" y="20889"/>
                </a:lnTo>
                <a:lnTo>
                  <a:pt x="205092" y="20959"/>
                </a:lnTo>
                <a:lnTo>
                  <a:pt x="225693" y="63346"/>
                </a:lnTo>
                <a:lnTo>
                  <a:pt x="266648" y="41652"/>
                </a:lnTo>
                <a:lnTo>
                  <a:pt x="287563" y="42086"/>
                </a:lnTo>
                <a:lnTo>
                  <a:pt x="307541" y="83438"/>
                </a:lnTo>
                <a:close/>
              </a:path>
            </a:pathLst>
          </a:custGeom>
          <a:solidFill>
            <a:srgbClr val="F7BE16">
              <a:alpha val="61540"/>
            </a:srgbClr>
          </a:solidFill>
          <a:ln w="19050" cap="flat" cmpd="sng">
            <a:solidFill>
              <a:srgbClr val="FCBD24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11" name="Picture 1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35" b="5387"/>
          <a:stretch/>
        </p:blipFill>
        <p:spPr>
          <a:xfrm>
            <a:off x="942436" y="956375"/>
            <a:ext cx="7259128" cy="3300850"/>
          </a:xfrm>
          <a:prstGeom prst="rect">
            <a:avLst/>
          </a:prstGeom>
        </p:spPr>
      </p:pic>
      <p:sp>
        <p:nvSpPr>
          <p:cNvPr id="112" name="Title 3"/>
          <p:cNvSpPr txBox="1">
            <a:spLocks/>
          </p:cNvSpPr>
          <p:nvPr/>
        </p:nvSpPr>
        <p:spPr>
          <a:xfrm>
            <a:off x="1064167" y="42572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2400" dirty="0" smtClean="0"/>
              <a:t>Then, change the chart style from “Table” to “Google Maps”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35"/>
          <p:cNvSpPr txBox="1">
            <a:spLocks noGrp="1"/>
          </p:cNvSpPr>
          <p:nvPr>
            <p:ph type="title"/>
          </p:nvPr>
        </p:nvSpPr>
        <p:spPr>
          <a:xfrm>
            <a:off x="457200" y="1318255"/>
            <a:ext cx="467400" cy="30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100</a:t>
            </a:r>
            <a:endParaRPr sz="1000">
              <a:solidFill>
                <a:srgbClr val="D9D9D9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109" name="Google Shape;1109;p35"/>
          <p:cNvSpPr txBox="1">
            <a:spLocks noGrp="1"/>
          </p:cNvSpPr>
          <p:nvPr>
            <p:ph type="title"/>
          </p:nvPr>
        </p:nvSpPr>
        <p:spPr>
          <a:xfrm>
            <a:off x="457200" y="1836467"/>
            <a:ext cx="467400" cy="30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75</a:t>
            </a:r>
            <a:endParaRPr sz="1000">
              <a:solidFill>
                <a:srgbClr val="D9D9D9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110" name="Google Shape;1110;p35"/>
          <p:cNvSpPr txBox="1">
            <a:spLocks noGrp="1"/>
          </p:cNvSpPr>
          <p:nvPr>
            <p:ph type="title"/>
          </p:nvPr>
        </p:nvSpPr>
        <p:spPr>
          <a:xfrm>
            <a:off x="457200" y="2354679"/>
            <a:ext cx="467400" cy="30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50</a:t>
            </a:r>
            <a:endParaRPr sz="1000">
              <a:solidFill>
                <a:srgbClr val="D9D9D9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111" name="Google Shape;1111;p35"/>
          <p:cNvSpPr txBox="1">
            <a:spLocks noGrp="1"/>
          </p:cNvSpPr>
          <p:nvPr>
            <p:ph type="title"/>
          </p:nvPr>
        </p:nvSpPr>
        <p:spPr>
          <a:xfrm>
            <a:off x="457200" y="2860684"/>
            <a:ext cx="467400" cy="30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25</a:t>
            </a:r>
            <a:endParaRPr sz="1000">
              <a:solidFill>
                <a:srgbClr val="D9D9D9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112" name="Google Shape;1112;p35"/>
          <p:cNvSpPr txBox="1">
            <a:spLocks noGrp="1"/>
          </p:cNvSpPr>
          <p:nvPr>
            <p:ph type="title"/>
          </p:nvPr>
        </p:nvSpPr>
        <p:spPr>
          <a:xfrm>
            <a:off x="457200" y="3366688"/>
            <a:ext cx="467400" cy="30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</a:t>
            </a:r>
            <a:endParaRPr sz="1000">
              <a:solidFill>
                <a:srgbClr val="D9D9D9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cxnSp>
        <p:nvCxnSpPr>
          <p:cNvPr id="1119" name="Google Shape;1119;p35"/>
          <p:cNvCxnSpPr/>
          <p:nvPr/>
        </p:nvCxnSpPr>
        <p:spPr>
          <a:xfrm>
            <a:off x="2941081" y="1479978"/>
            <a:ext cx="0" cy="20535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0" name="Google Shape;1120;p35"/>
          <p:cNvCxnSpPr/>
          <p:nvPr/>
        </p:nvCxnSpPr>
        <p:spPr>
          <a:xfrm>
            <a:off x="4870453" y="1479978"/>
            <a:ext cx="0" cy="20535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1" name="Google Shape;1121;p35"/>
          <p:cNvCxnSpPr/>
          <p:nvPr/>
        </p:nvCxnSpPr>
        <p:spPr>
          <a:xfrm>
            <a:off x="6727285" y="1479978"/>
            <a:ext cx="0" cy="20535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2" name="Google Shape;1122;p35"/>
          <p:cNvCxnSpPr/>
          <p:nvPr/>
        </p:nvCxnSpPr>
        <p:spPr>
          <a:xfrm rot="10800000">
            <a:off x="1082100" y="3022407"/>
            <a:ext cx="76047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3" name="Google Shape;1123;p35"/>
          <p:cNvCxnSpPr/>
          <p:nvPr/>
        </p:nvCxnSpPr>
        <p:spPr>
          <a:xfrm rot="10800000">
            <a:off x="1082100" y="2510525"/>
            <a:ext cx="76047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4" name="Google Shape;1124;p35"/>
          <p:cNvCxnSpPr/>
          <p:nvPr/>
        </p:nvCxnSpPr>
        <p:spPr>
          <a:xfrm rot="10800000">
            <a:off x="1082100" y="1736229"/>
            <a:ext cx="76047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5" name="Google Shape;1125;p35"/>
          <p:cNvSpPr/>
          <p:nvPr/>
        </p:nvSpPr>
        <p:spPr>
          <a:xfrm>
            <a:off x="1555049" y="3160984"/>
            <a:ext cx="7588951" cy="1882255"/>
          </a:xfrm>
          <a:custGeom>
            <a:avLst/>
            <a:gdLst/>
            <a:ahLst/>
            <a:cxnLst/>
            <a:rect l="l" t="t" r="r" b="b"/>
            <a:pathLst>
              <a:path w="302138" h="74938" extrusionOk="0">
                <a:moveTo>
                  <a:pt x="0" y="0"/>
                </a:moveTo>
                <a:lnTo>
                  <a:pt x="73576" y="54160"/>
                </a:lnTo>
                <a:lnTo>
                  <a:pt x="150899" y="32700"/>
                </a:lnTo>
                <a:lnTo>
                  <a:pt x="302138" y="74938"/>
                </a:lnTo>
              </a:path>
            </a:pathLst>
          </a:custGeom>
          <a:noFill/>
          <a:ln w="28575" cap="flat" cmpd="sng">
            <a:solidFill>
              <a:srgbClr val="F7BE16"/>
            </a:solidFill>
            <a:prstDash val="solid"/>
            <a:round/>
            <a:headEnd type="oval" w="med" len="med"/>
            <a:tailEnd type="oval" w="med" len="med"/>
          </a:ln>
          <a:effectLst>
            <a:outerShdw blurRad="57150" dist="19050" dir="5400000" algn="bl" rotWithShape="0">
              <a:srgbClr val="F7BE16">
                <a:alpha val="50000"/>
              </a:srgbClr>
            </a:outerShdw>
          </a:effectLst>
        </p:spPr>
      </p:sp>
      <p:sp>
        <p:nvSpPr>
          <p:cNvPr id="1126" name="Google Shape;1126;p35"/>
          <p:cNvSpPr/>
          <p:nvPr/>
        </p:nvSpPr>
        <p:spPr>
          <a:xfrm>
            <a:off x="1576423" y="3940838"/>
            <a:ext cx="7580411" cy="1548594"/>
          </a:xfrm>
          <a:custGeom>
            <a:avLst/>
            <a:gdLst/>
            <a:ahLst/>
            <a:cxnLst/>
            <a:rect l="l" t="t" r="r" b="b"/>
            <a:pathLst>
              <a:path w="301798" h="61654" extrusionOk="0">
                <a:moveTo>
                  <a:pt x="0" y="40876"/>
                </a:moveTo>
                <a:lnTo>
                  <a:pt x="73917" y="0"/>
                </a:lnTo>
                <a:lnTo>
                  <a:pt x="151240" y="61654"/>
                </a:lnTo>
                <a:lnTo>
                  <a:pt x="224134" y="20098"/>
                </a:lnTo>
                <a:lnTo>
                  <a:pt x="301798" y="41557"/>
                </a:lnTo>
              </a:path>
            </a:pathLst>
          </a:custGeom>
          <a:noFill/>
          <a:ln w="28575" cap="flat" cmpd="sng">
            <a:solidFill>
              <a:srgbClr val="00818A"/>
            </a:solidFill>
            <a:prstDash val="solid"/>
            <a:round/>
            <a:headEnd type="oval" w="med" len="med"/>
            <a:tailEnd type="oval" w="med" len="med"/>
          </a:ln>
          <a:effectLst>
            <a:outerShdw blurRad="57150" dist="19050" dir="5400000" algn="bl" rotWithShape="0">
              <a:srgbClr val="00818A">
                <a:alpha val="50000"/>
              </a:srgbClr>
            </a:outerShdw>
          </a:effectLst>
        </p:spPr>
      </p:sp>
      <p:sp>
        <p:nvSpPr>
          <p:cNvPr id="1127" name="Google Shape;1127;p35"/>
          <p:cNvSpPr/>
          <p:nvPr/>
        </p:nvSpPr>
        <p:spPr>
          <a:xfrm>
            <a:off x="1567883" y="4521335"/>
            <a:ext cx="7563281" cy="1043808"/>
          </a:xfrm>
          <a:custGeom>
            <a:avLst/>
            <a:gdLst/>
            <a:ahLst/>
            <a:cxnLst/>
            <a:rect l="l" t="t" r="r" b="b"/>
            <a:pathLst>
              <a:path w="301116" h="41557" extrusionOk="0">
                <a:moveTo>
                  <a:pt x="0" y="41216"/>
                </a:moveTo>
                <a:lnTo>
                  <a:pt x="72895" y="0"/>
                </a:lnTo>
                <a:lnTo>
                  <a:pt x="150899" y="41557"/>
                </a:lnTo>
                <a:lnTo>
                  <a:pt x="224475" y="341"/>
                </a:lnTo>
                <a:lnTo>
                  <a:pt x="301116" y="20438"/>
                </a:lnTo>
              </a:path>
            </a:pathLst>
          </a:custGeom>
          <a:noFill/>
          <a:ln w="28575" cap="flat" cmpd="sng">
            <a:solidFill>
              <a:srgbClr val="293462"/>
            </a:solidFill>
            <a:prstDash val="solid"/>
            <a:round/>
            <a:headEnd type="oval" w="med" len="med"/>
            <a:tailEnd type="oval" w="med" len="med"/>
          </a:ln>
          <a:effectLst>
            <a:outerShdw blurRad="57150" dist="19050" dir="5400000" algn="bl" rotWithShape="0">
              <a:srgbClr val="293462">
                <a:alpha val="50000"/>
              </a:srgbClr>
            </a:outerShdw>
          </a:effectLst>
        </p:spPr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12</a:t>
            </a:r>
            <a:endParaRPr lang="en-US" dirty="0"/>
          </a:p>
        </p:txBody>
      </p:sp>
      <p:sp>
        <p:nvSpPr>
          <p:cNvPr id="34" name="Title 7"/>
          <p:cNvSpPr txBox="1">
            <a:spLocks/>
          </p:cNvSpPr>
          <p:nvPr/>
        </p:nvSpPr>
        <p:spPr>
          <a:xfrm>
            <a:off x="457200" y="815454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2400" dirty="0" err="1" smtClean="0"/>
              <a:t>Clik</a:t>
            </a:r>
            <a:r>
              <a:rPr lang="en-US" sz="2400" dirty="0" smtClean="0"/>
              <a:t>  “Edit Data Source”</a:t>
            </a:r>
            <a:endParaRPr lang="en-US" sz="2400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35" b="5387"/>
          <a:stretch/>
        </p:blipFill>
        <p:spPr>
          <a:xfrm>
            <a:off x="945974" y="1318255"/>
            <a:ext cx="7259128" cy="33008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33"/>
          <p:cNvSpPr txBox="1">
            <a:spLocks noGrp="1"/>
          </p:cNvSpPr>
          <p:nvPr>
            <p:ph type="title"/>
          </p:nvPr>
        </p:nvSpPr>
        <p:spPr>
          <a:xfrm>
            <a:off x="457200" y="38367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tep 13</a:t>
            </a:r>
            <a:endParaRPr dirty="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053" name="Google Shape;1053;p33"/>
          <p:cNvSpPr/>
          <p:nvPr/>
        </p:nvSpPr>
        <p:spPr>
          <a:xfrm>
            <a:off x="-350058" y="-526037"/>
            <a:ext cx="5224650" cy="1154050"/>
          </a:xfrm>
          <a:custGeom>
            <a:avLst/>
            <a:gdLst/>
            <a:ahLst/>
            <a:cxnLst/>
            <a:rect l="l" t="t" r="r" b="b"/>
            <a:pathLst>
              <a:path w="208986" h="46162" extrusionOk="0">
                <a:moveTo>
                  <a:pt x="172026" y="0"/>
                </a:moveTo>
                <a:lnTo>
                  <a:pt x="164659" y="2320"/>
                </a:lnTo>
                <a:lnTo>
                  <a:pt x="158248" y="10016"/>
                </a:lnTo>
                <a:lnTo>
                  <a:pt x="151132" y="10455"/>
                </a:lnTo>
                <a:lnTo>
                  <a:pt x="142150" y="14718"/>
                </a:lnTo>
                <a:lnTo>
                  <a:pt x="135865" y="13245"/>
                </a:lnTo>
                <a:lnTo>
                  <a:pt x="134376" y="15518"/>
                </a:lnTo>
                <a:lnTo>
                  <a:pt x="131398" y="17524"/>
                </a:lnTo>
                <a:lnTo>
                  <a:pt x="126884" y="11709"/>
                </a:lnTo>
                <a:lnTo>
                  <a:pt x="125802" y="12681"/>
                </a:lnTo>
                <a:lnTo>
                  <a:pt x="119658" y="6866"/>
                </a:lnTo>
                <a:lnTo>
                  <a:pt x="115300" y="8715"/>
                </a:lnTo>
                <a:lnTo>
                  <a:pt x="113451" y="8151"/>
                </a:lnTo>
                <a:lnTo>
                  <a:pt x="105175" y="10455"/>
                </a:lnTo>
                <a:lnTo>
                  <a:pt x="102745" y="8402"/>
                </a:lnTo>
                <a:lnTo>
                  <a:pt x="99673" y="9765"/>
                </a:lnTo>
                <a:lnTo>
                  <a:pt x="97635" y="7759"/>
                </a:lnTo>
                <a:lnTo>
                  <a:pt x="87870" y="16254"/>
                </a:lnTo>
                <a:lnTo>
                  <a:pt x="86005" y="15925"/>
                </a:lnTo>
                <a:lnTo>
                  <a:pt x="79610" y="15925"/>
                </a:lnTo>
                <a:lnTo>
                  <a:pt x="77666" y="13417"/>
                </a:lnTo>
                <a:lnTo>
                  <a:pt x="74359" y="14452"/>
                </a:lnTo>
                <a:lnTo>
                  <a:pt x="60848" y="10831"/>
                </a:lnTo>
                <a:lnTo>
                  <a:pt x="47493" y="11787"/>
                </a:lnTo>
                <a:lnTo>
                  <a:pt x="43277" y="8888"/>
                </a:lnTo>
                <a:lnTo>
                  <a:pt x="33512" y="7587"/>
                </a:lnTo>
                <a:lnTo>
                  <a:pt x="25189" y="3370"/>
                </a:lnTo>
                <a:lnTo>
                  <a:pt x="21944" y="5878"/>
                </a:lnTo>
                <a:lnTo>
                  <a:pt x="18449" y="11881"/>
                </a:lnTo>
                <a:lnTo>
                  <a:pt x="13919" y="12602"/>
                </a:lnTo>
                <a:lnTo>
                  <a:pt x="11411" y="16160"/>
                </a:lnTo>
                <a:lnTo>
                  <a:pt x="1301" y="19813"/>
                </a:lnTo>
                <a:lnTo>
                  <a:pt x="0" y="21192"/>
                </a:lnTo>
                <a:lnTo>
                  <a:pt x="0" y="46161"/>
                </a:lnTo>
                <a:lnTo>
                  <a:pt x="11301" y="41960"/>
                </a:lnTo>
                <a:lnTo>
                  <a:pt x="17289" y="37195"/>
                </a:lnTo>
                <a:lnTo>
                  <a:pt x="20424" y="38731"/>
                </a:lnTo>
                <a:lnTo>
                  <a:pt x="24546" y="38967"/>
                </a:lnTo>
                <a:lnTo>
                  <a:pt x="33668" y="34374"/>
                </a:lnTo>
                <a:lnTo>
                  <a:pt x="38433" y="33073"/>
                </a:lnTo>
                <a:lnTo>
                  <a:pt x="40785" y="34123"/>
                </a:lnTo>
                <a:lnTo>
                  <a:pt x="49108" y="27822"/>
                </a:lnTo>
                <a:lnTo>
                  <a:pt x="53810" y="27822"/>
                </a:lnTo>
                <a:lnTo>
                  <a:pt x="58387" y="26255"/>
                </a:lnTo>
                <a:lnTo>
                  <a:pt x="64437" y="30330"/>
                </a:lnTo>
                <a:lnTo>
                  <a:pt x="66867" y="28794"/>
                </a:lnTo>
                <a:lnTo>
                  <a:pt x="70989" y="31866"/>
                </a:lnTo>
                <a:lnTo>
                  <a:pt x="73403" y="29201"/>
                </a:lnTo>
                <a:lnTo>
                  <a:pt x="75472" y="28010"/>
                </a:lnTo>
                <a:lnTo>
                  <a:pt x="86648" y="38575"/>
                </a:lnTo>
                <a:lnTo>
                  <a:pt x="93184" y="40675"/>
                </a:lnTo>
                <a:lnTo>
                  <a:pt x="98200" y="36474"/>
                </a:lnTo>
                <a:lnTo>
                  <a:pt x="101021" y="37352"/>
                </a:lnTo>
                <a:lnTo>
                  <a:pt x="109658" y="31537"/>
                </a:lnTo>
                <a:lnTo>
                  <a:pt x="114752" y="33716"/>
                </a:lnTo>
                <a:lnTo>
                  <a:pt x="116695" y="32838"/>
                </a:lnTo>
                <a:lnTo>
                  <a:pt x="126053" y="36474"/>
                </a:lnTo>
                <a:lnTo>
                  <a:pt x="127667" y="34766"/>
                </a:lnTo>
                <a:lnTo>
                  <a:pt x="135019" y="33402"/>
                </a:lnTo>
                <a:lnTo>
                  <a:pt x="138498" y="34452"/>
                </a:lnTo>
                <a:lnTo>
                  <a:pt x="143169" y="33402"/>
                </a:lnTo>
                <a:lnTo>
                  <a:pt x="152950" y="33559"/>
                </a:lnTo>
                <a:lnTo>
                  <a:pt x="156618" y="33308"/>
                </a:lnTo>
                <a:lnTo>
                  <a:pt x="159486" y="31600"/>
                </a:lnTo>
                <a:lnTo>
                  <a:pt x="163154" y="33575"/>
                </a:lnTo>
                <a:lnTo>
                  <a:pt x="165505" y="33590"/>
                </a:lnTo>
                <a:lnTo>
                  <a:pt x="168123" y="31537"/>
                </a:lnTo>
                <a:lnTo>
                  <a:pt x="172888" y="36474"/>
                </a:lnTo>
                <a:lnTo>
                  <a:pt x="175803" y="35988"/>
                </a:lnTo>
                <a:lnTo>
                  <a:pt x="179753" y="37995"/>
                </a:lnTo>
                <a:lnTo>
                  <a:pt x="185161" y="35346"/>
                </a:lnTo>
                <a:lnTo>
                  <a:pt x="190976" y="40675"/>
                </a:lnTo>
                <a:lnTo>
                  <a:pt x="201964" y="42117"/>
                </a:lnTo>
                <a:lnTo>
                  <a:pt x="206494" y="45189"/>
                </a:lnTo>
                <a:lnTo>
                  <a:pt x="208986" y="45832"/>
                </a:lnTo>
                <a:lnTo>
                  <a:pt x="208986" y="20737"/>
                </a:lnTo>
                <a:lnTo>
                  <a:pt x="204613" y="18919"/>
                </a:lnTo>
                <a:lnTo>
                  <a:pt x="201227" y="16975"/>
                </a:lnTo>
                <a:lnTo>
                  <a:pt x="196603" y="12837"/>
                </a:lnTo>
                <a:lnTo>
                  <a:pt x="191133" y="11756"/>
                </a:lnTo>
                <a:lnTo>
                  <a:pt x="187575" y="2477"/>
                </a:lnTo>
                <a:lnTo>
                  <a:pt x="184800" y="674"/>
                </a:lnTo>
                <a:lnTo>
                  <a:pt x="182371" y="2116"/>
                </a:lnTo>
                <a:lnTo>
                  <a:pt x="179784" y="1364"/>
                </a:lnTo>
                <a:lnTo>
                  <a:pt x="177277" y="3699"/>
                </a:lnTo>
                <a:lnTo>
                  <a:pt x="172026" y="0"/>
                </a:lnTo>
                <a:close/>
              </a:path>
            </a:pathLst>
          </a:custGeom>
          <a:solidFill>
            <a:srgbClr val="F7BE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33"/>
          <p:cNvSpPr/>
          <p:nvPr/>
        </p:nvSpPr>
        <p:spPr>
          <a:xfrm rot="16200000">
            <a:off x="6445177" y="1882088"/>
            <a:ext cx="5224650" cy="1095275"/>
          </a:xfrm>
          <a:custGeom>
            <a:avLst/>
            <a:gdLst/>
            <a:ahLst/>
            <a:cxnLst/>
            <a:rect l="l" t="t" r="r" b="b"/>
            <a:pathLst>
              <a:path w="208986" h="43811" extrusionOk="0">
                <a:moveTo>
                  <a:pt x="170897" y="0"/>
                </a:moveTo>
                <a:lnTo>
                  <a:pt x="164596" y="2305"/>
                </a:lnTo>
                <a:lnTo>
                  <a:pt x="162652" y="5471"/>
                </a:lnTo>
                <a:lnTo>
                  <a:pt x="159502" y="6192"/>
                </a:lnTo>
                <a:lnTo>
                  <a:pt x="151492" y="11223"/>
                </a:lnTo>
                <a:lnTo>
                  <a:pt x="144345" y="13653"/>
                </a:lnTo>
                <a:lnTo>
                  <a:pt x="139486" y="7101"/>
                </a:lnTo>
                <a:lnTo>
                  <a:pt x="133780" y="3167"/>
                </a:lnTo>
                <a:lnTo>
                  <a:pt x="129721" y="4186"/>
                </a:lnTo>
                <a:lnTo>
                  <a:pt x="128091" y="7226"/>
                </a:lnTo>
                <a:lnTo>
                  <a:pt x="124329" y="8324"/>
                </a:lnTo>
                <a:lnTo>
                  <a:pt x="123545" y="11819"/>
                </a:lnTo>
                <a:lnTo>
                  <a:pt x="119109" y="16020"/>
                </a:lnTo>
                <a:lnTo>
                  <a:pt x="116930" y="13167"/>
                </a:lnTo>
                <a:lnTo>
                  <a:pt x="113717" y="11161"/>
                </a:lnTo>
                <a:lnTo>
                  <a:pt x="112448" y="8371"/>
                </a:lnTo>
                <a:lnTo>
                  <a:pt x="99830" y="674"/>
                </a:lnTo>
                <a:lnTo>
                  <a:pt x="84908" y="8073"/>
                </a:lnTo>
                <a:lnTo>
                  <a:pt x="79202" y="2916"/>
                </a:lnTo>
                <a:lnTo>
                  <a:pt x="75017" y="6317"/>
                </a:lnTo>
                <a:lnTo>
                  <a:pt x="70472" y="14139"/>
                </a:lnTo>
                <a:lnTo>
                  <a:pt x="57682" y="14656"/>
                </a:lnTo>
                <a:lnTo>
                  <a:pt x="50158" y="12618"/>
                </a:lnTo>
                <a:lnTo>
                  <a:pt x="46035" y="10189"/>
                </a:lnTo>
                <a:lnTo>
                  <a:pt x="41662" y="11411"/>
                </a:lnTo>
                <a:lnTo>
                  <a:pt x="38386" y="10565"/>
                </a:lnTo>
                <a:lnTo>
                  <a:pt x="34264" y="6803"/>
                </a:lnTo>
                <a:lnTo>
                  <a:pt x="31239" y="6380"/>
                </a:lnTo>
                <a:lnTo>
                  <a:pt x="26019" y="9719"/>
                </a:lnTo>
                <a:lnTo>
                  <a:pt x="22258" y="12132"/>
                </a:lnTo>
                <a:lnTo>
                  <a:pt x="19279" y="12132"/>
                </a:lnTo>
                <a:lnTo>
                  <a:pt x="13590" y="16067"/>
                </a:lnTo>
                <a:lnTo>
                  <a:pt x="9467" y="16082"/>
                </a:lnTo>
                <a:lnTo>
                  <a:pt x="0" y="20377"/>
                </a:lnTo>
                <a:lnTo>
                  <a:pt x="0" y="43810"/>
                </a:lnTo>
                <a:lnTo>
                  <a:pt x="3636" y="40268"/>
                </a:lnTo>
                <a:lnTo>
                  <a:pt x="7916" y="35095"/>
                </a:lnTo>
                <a:lnTo>
                  <a:pt x="21160" y="27133"/>
                </a:lnTo>
                <a:lnTo>
                  <a:pt x="24954" y="29374"/>
                </a:lnTo>
                <a:lnTo>
                  <a:pt x="30565" y="29092"/>
                </a:lnTo>
                <a:lnTo>
                  <a:pt x="38261" y="34374"/>
                </a:lnTo>
                <a:lnTo>
                  <a:pt x="47948" y="33967"/>
                </a:lnTo>
                <a:lnTo>
                  <a:pt x="52227" y="27509"/>
                </a:lnTo>
                <a:lnTo>
                  <a:pt x="54296" y="28794"/>
                </a:lnTo>
                <a:lnTo>
                  <a:pt x="61004" y="23872"/>
                </a:lnTo>
                <a:lnTo>
                  <a:pt x="63324" y="25957"/>
                </a:lnTo>
                <a:lnTo>
                  <a:pt x="66992" y="24437"/>
                </a:lnTo>
                <a:lnTo>
                  <a:pt x="73701" y="27274"/>
                </a:lnTo>
                <a:lnTo>
                  <a:pt x="78779" y="32509"/>
                </a:lnTo>
                <a:lnTo>
                  <a:pt x="85315" y="30659"/>
                </a:lnTo>
                <a:lnTo>
                  <a:pt x="87510" y="34296"/>
                </a:lnTo>
                <a:lnTo>
                  <a:pt x="91193" y="33136"/>
                </a:lnTo>
                <a:lnTo>
                  <a:pt x="99939" y="37274"/>
                </a:lnTo>
                <a:lnTo>
                  <a:pt x="109501" y="32243"/>
                </a:lnTo>
                <a:lnTo>
                  <a:pt x="112526" y="31945"/>
                </a:lnTo>
                <a:lnTo>
                  <a:pt x="116648" y="29844"/>
                </a:lnTo>
                <a:lnTo>
                  <a:pt x="118012" y="27509"/>
                </a:lnTo>
                <a:lnTo>
                  <a:pt x="122134" y="25487"/>
                </a:lnTo>
                <a:lnTo>
                  <a:pt x="124799" y="24844"/>
                </a:lnTo>
                <a:lnTo>
                  <a:pt x="128765" y="26474"/>
                </a:lnTo>
                <a:lnTo>
                  <a:pt x="131837" y="23872"/>
                </a:lnTo>
                <a:lnTo>
                  <a:pt x="134752" y="26067"/>
                </a:lnTo>
                <a:lnTo>
                  <a:pt x="141665" y="24045"/>
                </a:lnTo>
                <a:lnTo>
                  <a:pt x="144580" y="24437"/>
                </a:lnTo>
                <a:lnTo>
                  <a:pt x="152088" y="30816"/>
                </a:lnTo>
                <a:lnTo>
                  <a:pt x="153781" y="29531"/>
                </a:lnTo>
                <a:lnTo>
                  <a:pt x="160145" y="34280"/>
                </a:lnTo>
                <a:lnTo>
                  <a:pt x="165568" y="31067"/>
                </a:lnTo>
                <a:lnTo>
                  <a:pt x="173797" y="31631"/>
                </a:lnTo>
                <a:lnTo>
                  <a:pt x="176853" y="32493"/>
                </a:lnTo>
                <a:lnTo>
                  <a:pt x="179769" y="29092"/>
                </a:lnTo>
                <a:lnTo>
                  <a:pt x="184126" y="33136"/>
                </a:lnTo>
                <a:lnTo>
                  <a:pt x="189220" y="30503"/>
                </a:lnTo>
                <a:lnTo>
                  <a:pt x="190741" y="31380"/>
                </a:lnTo>
                <a:lnTo>
                  <a:pt x="192684" y="30409"/>
                </a:lnTo>
                <a:lnTo>
                  <a:pt x="198907" y="37196"/>
                </a:lnTo>
                <a:lnTo>
                  <a:pt x="208986" y="43089"/>
                </a:lnTo>
                <a:lnTo>
                  <a:pt x="208986" y="20377"/>
                </a:lnTo>
                <a:lnTo>
                  <a:pt x="206572" y="17963"/>
                </a:lnTo>
                <a:lnTo>
                  <a:pt x="202497" y="17775"/>
                </a:lnTo>
                <a:lnTo>
                  <a:pt x="196133" y="13418"/>
                </a:lnTo>
                <a:lnTo>
                  <a:pt x="190427" y="13465"/>
                </a:lnTo>
                <a:lnTo>
                  <a:pt x="183280" y="9280"/>
                </a:lnTo>
                <a:lnTo>
                  <a:pt x="170897" y="0"/>
                </a:lnTo>
                <a:close/>
              </a:path>
            </a:pathLst>
          </a:custGeom>
          <a:solidFill>
            <a:srgbClr val="0081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35" b="5723"/>
          <a:stretch/>
        </p:blipFill>
        <p:spPr>
          <a:xfrm>
            <a:off x="1061049" y="939123"/>
            <a:ext cx="6978770" cy="3160198"/>
          </a:xfrm>
          <a:prstGeom prst="rect">
            <a:avLst/>
          </a:prstGeom>
        </p:spPr>
      </p:pic>
      <p:sp>
        <p:nvSpPr>
          <p:cNvPr id="36" name="Google Shape;1052;p33"/>
          <p:cNvSpPr txBox="1">
            <a:spLocks/>
          </p:cNvSpPr>
          <p:nvPr/>
        </p:nvSpPr>
        <p:spPr>
          <a:xfrm>
            <a:off x="435634" y="4095964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algn="ctr"/>
            <a:r>
              <a:rPr lang="en-US" sz="2400" dirty="0" smtClean="0"/>
              <a:t>Then, scroll to dimension “province” and change type from “Text” to “Geo” and choose “Country Subdivision (1</a:t>
            </a:r>
            <a:r>
              <a:rPr lang="en-US" sz="2400" baseline="30000" dirty="0" smtClean="0"/>
              <a:t>st</a:t>
            </a:r>
            <a:r>
              <a:rPr lang="en-US" sz="2400" dirty="0" smtClean="0"/>
              <a:t> Level)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5240"/>
            <a:ext cx="8229600" cy="572700"/>
          </a:xfrm>
        </p:spPr>
        <p:txBody>
          <a:bodyPr/>
          <a:lstStyle/>
          <a:p>
            <a:r>
              <a:rPr lang="en-US" dirty="0" smtClean="0"/>
              <a:t>Step 14</a:t>
            </a:r>
            <a:endParaRPr lang="en-US" dirty="0"/>
          </a:p>
        </p:txBody>
      </p:sp>
      <p:sp>
        <p:nvSpPr>
          <p:cNvPr id="3" name="Google Shape;1056;p33"/>
          <p:cNvSpPr/>
          <p:nvPr/>
        </p:nvSpPr>
        <p:spPr>
          <a:xfrm>
            <a:off x="-258794" y="4796860"/>
            <a:ext cx="9627079" cy="1838225"/>
          </a:xfrm>
          <a:custGeom>
            <a:avLst/>
            <a:gdLst/>
            <a:ahLst/>
            <a:cxnLst/>
            <a:rect l="l" t="t" r="r" b="b"/>
            <a:pathLst>
              <a:path w="208986" h="73529" extrusionOk="0">
                <a:moveTo>
                  <a:pt x="61004" y="0"/>
                </a:moveTo>
                <a:lnTo>
                  <a:pt x="54296" y="4922"/>
                </a:lnTo>
                <a:lnTo>
                  <a:pt x="52227" y="3637"/>
                </a:lnTo>
                <a:lnTo>
                  <a:pt x="47948" y="10095"/>
                </a:lnTo>
                <a:lnTo>
                  <a:pt x="38261" y="10502"/>
                </a:lnTo>
                <a:lnTo>
                  <a:pt x="30565" y="5220"/>
                </a:lnTo>
                <a:lnTo>
                  <a:pt x="24954" y="5502"/>
                </a:lnTo>
                <a:lnTo>
                  <a:pt x="21160" y="3261"/>
                </a:lnTo>
                <a:lnTo>
                  <a:pt x="7916" y="11223"/>
                </a:lnTo>
                <a:lnTo>
                  <a:pt x="3636" y="16396"/>
                </a:lnTo>
                <a:lnTo>
                  <a:pt x="0" y="19938"/>
                </a:lnTo>
                <a:lnTo>
                  <a:pt x="0" y="73529"/>
                </a:lnTo>
                <a:lnTo>
                  <a:pt x="208986" y="73529"/>
                </a:lnTo>
                <a:lnTo>
                  <a:pt x="208986" y="19217"/>
                </a:lnTo>
                <a:lnTo>
                  <a:pt x="198907" y="13324"/>
                </a:lnTo>
                <a:lnTo>
                  <a:pt x="192684" y="6537"/>
                </a:lnTo>
                <a:lnTo>
                  <a:pt x="190741" y="7508"/>
                </a:lnTo>
                <a:lnTo>
                  <a:pt x="189220" y="6631"/>
                </a:lnTo>
                <a:lnTo>
                  <a:pt x="184126" y="9264"/>
                </a:lnTo>
                <a:lnTo>
                  <a:pt x="179769" y="5220"/>
                </a:lnTo>
                <a:lnTo>
                  <a:pt x="176853" y="8621"/>
                </a:lnTo>
                <a:lnTo>
                  <a:pt x="173797" y="7759"/>
                </a:lnTo>
                <a:lnTo>
                  <a:pt x="165568" y="7195"/>
                </a:lnTo>
                <a:lnTo>
                  <a:pt x="160145" y="10408"/>
                </a:lnTo>
                <a:lnTo>
                  <a:pt x="153781" y="5659"/>
                </a:lnTo>
                <a:lnTo>
                  <a:pt x="152088" y="6944"/>
                </a:lnTo>
                <a:lnTo>
                  <a:pt x="144580" y="565"/>
                </a:lnTo>
                <a:lnTo>
                  <a:pt x="141665" y="173"/>
                </a:lnTo>
                <a:lnTo>
                  <a:pt x="134752" y="2195"/>
                </a:lnTo>
                <a:lnTo>
                  <a:pt x="131837" y="0"/>
                </a:lnTo>
                <a:lnTo>
                  <a:pt x="128765" y="2602"/>
                </a:lnTo>
                <a:lnTo>
                  <a:pt x="124799" y="972"/>
                </a:lnTo>
                <a:lnTo>
                  <a:pt x="122134" y="1615"/>
                </a:lnTo>
                <a:lnTo>
                  <a:pt x="118012" y="3637"/>
                </a:lnTo>
                <a:lnTo>
                  <a:pt x="116648" y="5972"/>
                </a:lnTo>
                <a:lnTo>
                  <a:pt x="112526" y="8073"/>
                </a:lnTo>
                <a:lnTo>
                  <a:pt x="109501" y="8371"/>
                </a:lnTo>
                <a:lnTo>
                  <a:pt x="99939" y="13402"/>
                </a:lnTo>
                <a:lnTo>
                  <a:pt x="91193" y="9264"/>
                </a:lnTo>
                <a:lnTo>
                  <a:pt x="87510" y="10424"/>
                </a:lnTo>
                <a:lnTo>
                  <a:pt x="85315" y="6787"/>
                </a:lnTo>
                <a:lnTo>
                  <a:pt x="78779" y="8637"/>
                </a:lnTo>
                <a:lnTo>
                  <a:pt x="73701" y="3402"/>
                </a:lnTo>
                <a:lnTo>
                  <a:pt x="66992" y="565"/>
                </a:lnTo>
                <a:lnTo>
                  <a:pt x="63324" y="2085"/>
                </a:lnTo>
                <a:lnTo>
                  <a:pt x="61004" y="0"/>
                </a:lnTo>
                <a:close/>
              </a:path>
            </a:pathLst>
          </a:custGeom>
          <a:solidFill>
            <a:srgbClr val="2934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70" b="7065"/>
          <a:stretch/>
        </p:blipFill>
        <p:spPr>
          <a:xfrm>
            <a:off x="659918" y="1342958"/>
            <a:ext cx="7789653" cy="345390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39944" y="770258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2400" dirty="0" smtClean="0"/>
              <a:t>Click Continue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2177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5" name="Google Shape;1135;p36"/>
          <p:cNvCxnSpPr/>
          <p:nvPr/>
        </p:nvCxnSpPr>
        <p:spPr>
          <a:xfrm>
            <a:off x="1070893" y="469018"/>
            <a:ext cx="8243100" cy="0"/>
          </a:xfrm>
          <a:prstGeom prst="straightConnector1">
            <a:avLst/>
          </a:prstGeom>
          <a:noFill/>
          <a:ln w="2857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36" name="Google Shape;1136;p36"/>
          <p:cNvGrpSpPr/>
          <p:nvPr/>
        </p:nvGrpSpPr>
        <p:grpSpPr>
          <a:xfrm>
            <a:off x="905902" y="-331082"/>
            <a:ext cx="8238098" cy="2002213"/>
            <a:chOff x="647200" y="1592458"/>
            <a:chExt cx="8029335" cy="1951475"/>
          </a:xfrm>
        </p:grpSpPr>
        <p:sp>
          <p:nvSpPr>
            <p:cNvPr id="1137" name="Google Shape;1137;p36"/>
            <p:cNvSpPr/>
            <p:nvPr/>
          </p:nvSpPr>
          <p:spPr>
            <a:xfrm>
              <a:off x="647210" y="1592458"/>
              <a:ext cx="8029325" cy="1951475"/>
            </a:xfrm>
            <a:custGeom>
              <a:avLst/>
              <a:gdLst/>
              <a:ahLst/>
              <a:cxnLst/>
              <a:rect l="l" t="t" r="r" b="b"/>
              <a:pathLst>
                <a:path w="321173" h="78059" extrusionOk="0">
                  <a:moveTo>
                    <a:pt x="0" y="61654"/>
                  </a:moveTo>
                  <a:lnTo>
                    <a:pt x="64378" y="11922"/>
                  </a:lnTo>
                  <a:lnTo>
                    <a:pt x="132505" y="64038"/>
                  </a:lnTo>
                  <a:lnTo>
                    <a:pt x="171335" y="36788"/>
                  </a:lnTo>
                  <a:lnTo>
                    <a:pt x="213914" y="78004"/>
                  </a:lnTo>
                  <a:lnTo>
                    <a:pt x="256493" y="0"/>
                  </a:lnTo>
                  <a:lnTo>
                    <a:pt x="321173" y="78059"/>
                  </a:lnTo>
                </a:path>
              </a:pathLst>
            </a:custGeom>
            <a:noFill/>
            <a:ln w="9525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38" name="Google Shape;1138;p36"/>
            <p:cNvSpPr/>
            <p:nvPr/>
          </p:nvSpPr>
          <p:spPr>
            <a:xfrm>
              <a:off x="647200" y="1899000"/>
              <a:ext cx="3908725" cy="1294400"/>
            </a:xfrm>
            <a:custGeom>
              <a:avLst/>
              <a:gdLst/>
              <a:ahLst/>
              <a:cxnLst/>
              <a:rect l="l" t="t" r="r" b="b"/>
              <a:pathLst>
                <a:path w="156349" h="51776" extrusionOk="0">
                  <a:moveTo>
                    <a:pt x="0" y="49732"/>
                  </a:moveTo>
                  <a:lnTo>
                    <a:pt x="64379" y="0"/>
                  </a:lnTo>
                  <a:lnTo>
                    <a:pt x="132845" y="51776"/>
                  </a:lnTo>
                  <a:lnTo>
                    <a:pt x="156349" y="34744"/>
                  </a:lnTo>
                </a:path>
              </a:pathLst>
            </a:custGeom>
            <a:noFill/>
            <a:ln w="38100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146" name="Google Shape;1146;p36"/>
          <p:cNvCxnSpPr/>
          <p:nvPr/>
        </p:nvCxnSpPr>
        <p:spPr>
          <a:xfrm>
            <a:off x="468375" y="4126800"/>
            <a:ext cx="1320900" cy="0"/>
          </a:xfrm>
          <a:prstGeom prst="straightConnector1">
            <a:avLst/>
          </a:prstGeom>
          <a:noFill/>
          <a:ln w="9525" cap="flat" cmpd="sng">
            <a:solidFill>
              <a:srgbClr val="F7BE1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7" name="Google Shape;1147;p36"/>
          <p:cNvCxnSpPr/>
          <p:nvPr/>
        </p:nvCxnSpPr>
        <p:spPr>
          <a:xfrm>
            <a:off x="1159225" y="4126800"/>
            <a:ext cx="630000" cy="0"/>
          </a:xfrm>
          <a:prstGeom prst="straightConnector1">
            <a:avLst/>
          </a:prstGeom>
          <a:noFill/>
          <a:ln w="38100" cap="flat" cmpd="sng">
            <a:solidFill>
              <a:srgbClr val="F7BE1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1" name="Google Shape;1151;p36"/>
          <p:cNvCxnSpPr/>
          <p:nvPr/>
        </p:nvCxnSpPr>
        <p:spPr>
          <a:xfrm>
            <a:off x="4724400" y="4126800"/>
            <a:ext cx="1320900" cy="0"/>
          </a:xfrm>
          <a:prstGeom prst="straightConnector1">
            <a:avLst/>
          </a:prstGeom>
          <a:noFill/>
          <a:ln w="9525" cap="flat" cmpd="sng">
            <a:solidFill>
              <a:srgbClr val="00818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2" name="Google Shape;1152;p36"/>
          <p:cNvCxnSpPr/>
          <p:nvPr/>
        </p:nvCxnSpPr>
        <p:spPr>
          <a:xfrm>
            <a:off x="5415250" y="4126800"/>
            <a:ext cx="630000" cy="0"/>
          </a:xfrm>
          <a:prstGeom prst="straightConnector1">
            <a:avLst/>
          </a:prstGeom>
          <a:noFill/>
          <a:ln w="38100" cap="flat" cmpd="sng">
            <a:solidFill>
              <a:srgbClr val="00818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3" name="Google Shape;1153;p36"/>
          <p:cNvGrpSpPr/>
          <p:nvPr/>
        </p:nvGrpSpPr>
        <p:grpSpPr>
          <a:xfrm>
            <a:off x="927216" y="18005"/>
            <a:ext cx="8216784" cy="2000803"/>
            <a:chOff x="659564" y="1516250"/>
            <a:chExt cx="8008561" cy="1950100"/>
          </a:xfrm>
        </p:grpSpPr>
        <p:sp>
          <p:nvSpPr>
            <p:cNvPr id="1154" name="Google Shape;1154;p36"/>
            <p:cNvSpPr/>
            <p:nvPr/>
          </p:nvSpPr>
          <p:spPr>
            <a:xfrm rot="10800000" flipH="1">
              <a:off x="799600" y="1516250"/>
              <a:ext cx="7868525" cy="1950100"/>
            </a:xfrm>
            <a:custGeom>
              <a:avLst/>
              <a:gdLst/>
              <a:ahLst/>
              <a:cxnLst/>
              <a:rect l="l" t="t" r="r" b="b"/>
              <a:pathLst>
                <a:path w="314741" h="78004" extrusionOk="0">
                  <a:moveTo>
                    <a:pt x="0" y="61654"/>
                  </a:moveTo>
                  <a:lnTo>
                    <a:pt x="64379" y="11922"/>
                  </a:lnTo>
                  <a:lnTo>
                    <a:pt x="132505" y="64038"/>
                  </a:lnTo>
                  <a:lnTo>
                    <a:pt x="171336" y="36788"/>
                  </a:lnTo>
                  <a:lnTo>
                    <a:pt x="213915" y="78004"/>
                  </a:lnTo>
                  <a:lnTo>
                    <a:pt x="256494" y="0"/>
                  </a:lnTo>
                  <a:lnTo>
                    <a:pt x="314741" y="76982"/>
                  </a:lnTo>
                </a:path>
              </a:pathLst>
            </a:custGeom>
            <a:noFill/>
            <a:ln w="9525" cap="flat" cmpd="sng">
              <a:solidFill>
                <a:srgbClr val="0081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55" name="Google Shape;1155;p36"/>
            <p:cNvSpPr/>
            <p:nvPr/>
          </p:nvSpPr>
          <p:spPr>
            <a:xfrm>
              <a:off x="659564" y="1794310"/>
              <a:ext cx="4048750" cy="1365500"/>
            </a:xfrm>
            <a:custGeom>
              <a:avLst/>
              <a:gdLst/>
              <a:ahLst/>
              <a:cxnLst/>
              <a:rect l="l" t="t" r="r" b="b"/>
              <a:pathLst>
                <a:path w="161950" h="54620" extrusionOk="0">
                  <a:moveTo>
                    <a:pt x="0" y="0"/>
                  </a:moveTo>
                  <a:lnTo>
                    <a:pt x="69981" y="54620"/>
                  </a:lnTo>
                  <a:lnTo>
                    <a:pt x="138446" y="2844"/>
                  </a:lnTo>
                  <a:lnTo>
                    <a:pt x="161950" y="19875"/>
                  </a:lnTo>
                </a:path>
              </a:pathLst>
            </a:custGeom>
            <a:noFill/>
            <a:ln w="38100" cap="flat" cmpd="sng">
              <a:solidFill>
                <a:srgbClr val="0081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8408" y="469018"/>
            <a:ext cx="8229600" cy="572700"/>
          </a:xfrm>
        </p:spPr>
        <p:txBody>
          <a:bodyPr/>
          <a:lstStyle/>
          <a:p>
            <a:r>
              <a:rPr lang="en-US" dirty="0" smtClean="0"/>
              <a:t>Step 15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7" b="5533"/>
          <a:stretch/>
        </p:blipFill>
        <p:spPr>
          <a:xfrm>
            <a:off x="838812" y="1003796"/>
            <a:ext cx="7257359" cy="3280931"/>
          </a:xfrm>
          <a:prstGeom prst="rect">
            <a:avLst/>
          </a:prstGeom>
        </p:spPr>
      </p:pic>
      <p:sp>
        <p:nvSpPr>
          <p:cNvPr id="41" name="Title 2"/>
          <p:cNvSpPr txBox="1">
            <a:spLocks/>
          </p:cNvSpPr>
          <p:nvPr/>
        </p:nvSpPr>
        <p:spPr>
          <a:xfrm>
            <a:off x="352691" y="4282266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algn="ctr"/>
            <a:r>
              <a:rPr lang="en-US" sz="2400" dirty="0" smtClean="0"/>
              <a:t>Add / drag “Province” to Location,</a:t>
            </a:r>
          </a:p>
          <a:p>
            <a:pPr algn="ctr"/>
            <a:r>
              <a:rPr lang="en-US" sz="2400" dirty="0" smtClean="0"/>
              <a:t> and remove “ Country” from Location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p40"/>
          <p:cNvSpPr txBox="1">
            <a:spLocks noGrp="1"/>
          </p:cNvSpPr>
          <p:nvPr>
            <p:ph type="title"/>
          </p:nvPr>
        </p:nvSpPr>
        <p:spPr>
          <a:xfrm>
            <a:off x="457200" y="1329300"/>
            <a:ext cx="420000" cy="2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D9D9"/>
                </a:solidFill>
              </a:rPr>
              <a:t>50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1295" name="Google Shape;1295;p40"/>
          <p:cNvSpPr txBox="1">
            <a:spLocks noGrp="1"/>
          </p:cNvSpPr>
          <p:nvPr>
            <p:ph type="title"/>
          </p:nvPr>
        </p:nvSpPr>
        <p:spPr>
          <a:xfrm>
            <a:off x="457200" y="1845075"/>
            <a:ext cx="420000" cy="2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D9D9"/>
                </a:solidFill>
              </a:rPr>
              <a:t>25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1297" name="Google Shape;1297;p40"/>
          <p:cNvSpPr txBox="1">
            <a:spLocks noGrp="1"/>
          </p:cNvSpPr>
          <p:nvPr>
            <p:ph type="title"/>
          </p:nvPr>
        </p:nvSpPr>
        <p:spPr>
          <a:xfrm>
            <a:off x="457200" y="2864475"/>
            <a:ext cx="420000" cy="2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D9D9"/>
                </a:solidFill>
              </a:rPr>
              <a:t>-25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1298" name="Google Shape;1298;p40"/>
          <p:cNvSpPr txBox="1">
            <a:spLocks noGrp="1"/>
          </p:cNvSpPr>
          <p:nvPr>
            <p:ph type="title"/>
          </p:nvPr>
        </p:nvSpPr>
        <p:spPr>
          <a:xfrm>
            <a:off x="457200" y="3368100"/>
            <a:ext cx="420000" cy="2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D9D9"/>
                </a:solidFill>
              </a:rPr>
              <a:t>-50</a:t>
            </a:r>
            <a:endParaRPr sz="1200">
              <a:solidFill>
                <a:srgbClr val="D9D9D9"/>
              </a:solidFill>
            </a:endParaRPr>
          </a:p>
        </p:txBody>
      </p:sp>
      <p:grpSp>
        <p:nvGrpSpPr>
          <p:cNvPr id="1305" name="Google Shape;1305;p40"/>
          <p:cNvGrpSpPr/>
          <p:nvPr/>
        </p:nvGrpSpPr>
        <p:grpSpPr>
          <a:xfrm>
            <a:off x="-387600" y="-48475"/>
            <a:ext cx="7740900" cy="2009700"/>
            <a:chOff x="945900" y="1499250"/>
            <a:chExt cx="7740900" cy="2009700"/>
          </a:xfrm>
        </p:grpSpPr>
        <p:cxnSp>
          <p:nvCxnSpPr>
            <p:cNvPr id="1306" name="Google Shape;1306;p40"/>
            <p:cNvCxnSpPr/>
            <p:nvPr/>
          </p:nvCxnSpPr>
          <p:spPr>
            <a:xfrm>
              <a:off x="945900" y="2504075"/>
              <a:ext cx="7740900" cy="0"/>
            </a:xfrm>
            <a:prstGeom prst="straightConnector1">
              <a:avLst/>
            </a:prstGeom>
            <a:noFill/>
            <a:ln w="9525" cap="flat" cmpd="sng">
              <a:solidFill>
                <a:srgbClr val="666666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307" name="Google Shape;1307;p40"/>
            <p:cNvCxnSpPr/>
            <p:nvPr/>
          </p:nvCxnSpPr>
          <p:spPr>
            <a:xfrm>
              <a:off x="945900" y="2010175"/>
              <a:ext cx="77409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8" name="Google Shape;1308;p40"/>
            <p:cNvCxnSpPr/>
            <p:nvPr/>
          </p:nvCxnSpPr>
          <p:spPr>
            <a:xfrm>
              <a:off x="945900" y="1499250"/>
              <a:ext cx="77409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9" name="Google Shape;1309;p40"/>
            <p:cNvCxnSpPr/>
            <p:nvPr/>
          </p:nvCxnSpPr>
          <p:spPr>
            <a:xfrm>
              <a:off x="945900" y="3015050"/>
              <a:ext cx="77409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0" name="Google Shape;1310;p40"/>
            <p:cNvCxnSpPr/>
            <p:nvPr/>
          </p:nvCxnSpPr>
          <p:spPr>
            <a:xfrm>
              <a:off x="945900" y="3508950"/>
              <a:ext cx="77409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11" name="Google Shape;1311;p40"/>
          <p:cNvSpPr/>
          <p:nvPr/>
        </p:nvSpPr>
        <p:spPr>
          <a:xfrm>
            <a:off x="-106475" y="-66288"/>
            <a:ext cx="7459775" cy="920225"/>
          </a:xfrm>
          <a:custGeom>
            <a:avLst/>
            <a:gdLst/>
            <a:ahLst/>
            <a:cxnLst/>
            <a:rect l="l" t="t" r="r" b="b"/>
            <a:pathLst>
              <a:path w="298391" h="36809" extrusionOk="0">
                <a:moveTo>
                  <a:pt x="0" y="31699"/>
                </a:moveTo>
                <a:cubicBezTo>
                  <a:pt x="8062" y="26703"/>
                  <a:pt x="30883" y="1270"/>
                  <a:pt x="48369" y="1724"/>
                </a:cubicBezTo>
                <a:cubicBezTo>
                  <a:pt x="65855" y="2178"/>
                  <a:pt x="87372" y="31586"/>
                  <a:pt x="104914" y="34424"/>
                </a:cubicBezTo>
                <a:cubicBezTo>
                  <a:pt x="122457" y="37263"/>
                  <a:pt x="137387" y="18698"/>
                  <a:pt x="153624" y="18755"/>
                </a:cubicBezTo>
                <a:cubicBezTo>
                  <a:pt x="169861" y="18812"/>
                  <a:pt x="184905" y="37887"/>
                  <a:pt x="202334" y="34765"/>
                </a:cubicBezTo>
                <a:cubicBezTo>
                  <a:pt x="219763" y="31643"/>
                  <a:pt x="242188" y="-320"/>
                  <a:pt x="258197" y="21"/>
                </a:cubicBezTo>
                <a:cubicBezTo>
                  <a:pt x="274207" y="362"/>
                  <a:pt x="291692" y="30678"/>
                  <a:pt x="298391" y="36809"/>
                </a:cubicBezTo>
              </a:path>
            </a:pathLst>
          </a:custGeom>
          <a:noFill/>
          <a:ln w="19050" cap="flat" cmpd="sng">
            <a:solidFill>
              <a:srgbClr val="EC9B3B"/>
            </a:solidFill>
            <a:prstDash val="solid"/>
            <a:round/>
            <a:headEnd type="diamond" w="med" len="med"/>
            <a:tailEnd type="diamond" w="med" len="med"/>
          </a:ln>
        </p:spPr>
      </p:sp>
      <p:sp>
        <p:nvSpPr>
          <p:cNvPr id="1312" name="Google Shape;1312;p40"/>
          <p:cNvSpPr/>
          <p:nvPr/>
        </p:nvSpPr>
        <p:spPr>
          <a:xfrm rot="10800000" flipH="1">
            <a:off x="0" y="356250"/>
            <a:ext cx="7459775" cy="920225"/>
          </a:xfrm>
          <a:custGeom>
            <a:avLst/>
            <a:gdLst/>
            <a:ahLst/>
            <a:cxnLst/>
            <a:rect l="l" t="t" r="r" b="b"/>
            <a:pathLst>
              <a:path w="298391" h="36809" extrusionOk="0">
                <a:moveTo>
                  <a:pt x="0" y="31699"/>
                </a:moveTo>
                <a:cubicBezTo>
                  <a:pt x="8062" y="26703"/>
                  <a:pt x="30883" y="1270"/>
                  <a:pt x="48369" y="1724"/>
                </a:cubicBezTo>
                <a:cubicBezTo>
                  <a:pt x="65855" y="2178"/>
                  <a:pt x="87372" y="31586"/>
                  <a:pt x="104914" y="34424"/>
                </a:cubicBezTo>
                <a:cubicBezTo>
                  <a:pt x="122457" y="37263"/>
                  <a:pt x="137387" y="18698"/>
                  <a:pt x="153624" y="18755"/>
                </a:cubicBezTo>
                <a:cubicBezTo>
                  <a:pt x="169861" y="18812"/>
                  <a:pt x="184905" y="37887"/>
                  <a:pt x="202334" y="34765"/>
                </a:cubicBezTo>
                <a:cubicBezTo>
                  <a:pt x="219763" y="31643"/>
                  <a:pt x="242188" y="-320"/>
                  <a:pt x="258197" y="21"/>
                </a:cubicBezTo>
                <a:cubicBezTo>
                  <a:pt x="274207" y="362"/>
                  <a:pt x="291692" y="30678"/>
                  <a:pt x="298391" y="36809"/>
                </a:cubicBezTo>
              </a:path>
            </a:pathLst>
          </a:custGeom>
          <a:noFill/>
          <a:ln w="19050" cap="flat" cmpd="sng">
            <a:solidFill>
              <a:srgbClr val="00818A"/>
            </a:solidFill>
            <a:prstDash val="solid"/>
            <a:round/>
            <a:headEnd type="diamond" w="med" len="med"/>
            <a:tailEnd type="diamond" w="med" len="med"/>
          </a:ln>
        </p:spPr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16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6" b="5904"/>
          <a:stretch/>
        </p:blipFill>
        <p:spPr>
          <a:xfrm>
            <a:off x="820563" y="1035150"/>
            <a:ext cx="7146250" cy="3230701"/>
          </a:xfrm>
          <a:prstGeom prst="rect">
            <a:avLst/>
          </a:prstGeom>
        </p:spPr>
      </p:pic>
      <p:sp>
        <p:nvSpPr>
          <p:cNvPr id="29" name="Title 4"/>
          <p:cNvSpPr txBox="1">
            <a:spLocks/>
          </p:cNvSpPr>
          <p:nvPr/>
        </p:nvSpPr>
        <p:spPr>
          <a:xfrm>
            <a:off x="667200" y="4382001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2400" dirty="0" smtClean="0"/>
              <a:t>Its already finished. We can change the chart style to Dark Mode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2" name="Google Shape;722;p25"/>
          <p:cNvCxnSpPr/>
          <p:nvPr/>
        </p:nvCxnSpPr>
        <p:spPr>
          <a:xfrm>
            <a:off x="571500" y="3798025"/>
            <a:ext cx="8029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723" name="Google Shape;723;p25"/>
          <p:cNvGrpSpPr/>
          <p:nvPr/>
        </p:nvGrpSpPr>
        <p:grpSpPr>
          <a:xfrm>
            <a:off x="0" y="4656287"/>
            <a:ext cx="7008737" cy="589800"/>
            <a:chOff x="1573400" y="1600950"/>
            <a:chExt cx="7008737" cy="589800"/>
          </a:xfrm>
        </p:grpSpPr>
        <p:sp>
          <p:nvSpPr>
            <p:cNvPr id="724" name="Google Shape;724;p25"/>
            <p:cNvSpPr/>
            <p:nvPr/>
          </p:nvSpPr>
          <p:spPr>
            <a:xfrm>
              <a:off x="1611663" y="1600950"/>
              <a:ext cx="6970475" cy="587600"/>
            </a:xfrm>
            <a:custGeom>
              <a:avLst/>
              <a:gdLst/>
              <a:ahLst/>
              <a:cxnLst/>
              <a:rect l="l" t="t" r="r" b="b"/>
              <a:pathLst>
                <a:path w="256834" h="23504" extrusionOk="0">
                  <a:moveTo>
                    <a:pt x="0" y="13966"/>
                  </a:moveTo>
                  <a:lnTo>
                    <a:pt x="48710" y="3747"/>
                  </a:lnTo>
                  <a:lnTo>
                    <a:pt x="84817" y="23504"/>
                  </a:lnTo>
                  <a:lnTo>
                    <a:pt x="137955" y="0"/>
                  </a:lnTo>
                  <a:lnTo>
                    <a:pt x="186665" y="17713"/>
                  </a:lnTo>
                  <a:lnTo>
                    <a:pt x="256834" y="17713"/>
                  </a:lnTo>
                </a:path>
              </a:pathLst>
            </a:cu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diamond" w="med" len="med"/>
            </a:ln>
          </p:spPr>
        </p:sp>
        <p:sp>
          <p:nvSpPr>
            <p:cNvPr id="725" name="Google Shape;725;p25"/>
            <p:cNvSpPr/>
            <p:nvPr/>
          </p:nvSpPr>
          <p:spPr>
            <a:xfrm>
              <a:off x="1573400" y="1694625"/>
              <a:ext cx="3199925" cy="496125"/>
            </a:xfrm>
            <a:custGeom>
              <a:avLst/>
              <a:gdLst/>
              <a:ahLst/>
              <a:cxnLst/>
              <a:rect l="l" t="t" r="r" b="b"/>
              <a:pathLst>
                <a:path w="127997" h="19845" extrusionOk="0">
                  <a:moveTo>
                    <a:pt x="0" y="11075"/>
                  </a:moveTo>
                  <a:lnTo>
                    <a:pt x="54040" y="0"/>
                  </a:lnTo>
                  <a:lnTo>
                    <a:pt x="94036" y="19845"/>
                  </a:lnTo>
                  <a:lnTo>
                    <a:pt x="127997" y="5791"/>
                  </a:lnTo>
                </a:path>
              </a:pathLst>
            </a:custGeom>
            <a:noFill/>
            <a:ln w="28575" cap="flat" cmpd="sng">
              <a:solidFill>
                <a:srgbClr val="F7BE16"/>
              </a:solidFill>
              <a:prstDash val="solid"/>
              <a:round/>
              <a:headEnd type="diamond" w="med" len="med"/>
              <a:tailEnd type="none" w="med" len="med"/>
            </a:ln>
          </p:spPr>
        </p:sp>
      </p:grpSp>
      <p:grpSp>
        <p:nvGrpSpPr>
          <p:cNvPr id="726" name="Google Shape;726;p25"/>
          <p:cNvGrpSpPr/>
          <p:nvPr/>
        </p:nvGrpSpPr>
        <p:grpSpPr>
          <a:xfrm>
            <a:off x="87820" y="4785874"/>
            <a:ext cx="6985988" cy="328425"/>
            <a:chOff x="1596150" y="2469550"/>
            <a:chExt cx="6985988" cy="328425"/>
          </a:xfrm>
        </p:grpSpPr>
        <p:sp>
          <p:nvSpPr>
            <p:cNvPr id="727" name="Google Shape;727;p25"/>
            <p:cNvSpPr/>
            <p:nvPr/>
          </p:nvSpPr>
          <p:spPr>
            <a:xfrm>
              <a:off x="1620917" y="2478075"/>
              <a:ext cx="6961220" cy="315075"/>
            </a:xfrm>
            <a:custGeom>
              <a:avLst/>
              <a:gdLst/>
              <a:ahLst/>
              <a:cxnLst/>
              <a:rect l="l" t="t" r="r" b="b"/>
              <a:pathLst>
                <a:path w="256493" h="12603" extrusionOk="0">
                  <a:moveTo>
                    <a:pt x="0" y="4769"/>
                  </a:moveTo>
                  <a:lnTo>
                    <a:pt x="47688" y="12603"/>
                  </a:lnTo>
                  <a:lnTo>
                    <a:pt x="84816" y="0"/>
                  </a:lnTo>
                  <a:lnTo>
                    <a:pt x="139657" y="4088"/>
                  </a:lnTo>
                  <a:lnTo>
                    <a:pt x="256493" y="4088"/>
                  </a:lnTo>
                </a:path>
              </a:pathLst>
            </a:cu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diamond" w="med" len="med"/>
            </a:ln>
          </p:spPr>
        </p:sp>
        <p:sp>
          <p:nvSpPr>
            <p:cNvPr id="728" name="Google Shape;728;p25"/>
            <p:cNvSpPr/>
            <p:nvPr/>
          </p:nvSpPr>
          <p:spPr>
            <a:xfrm>
              <a:off x="1596150" y="2469550"/>
              <a:ext cx="5240425" cy="328425"/>
            </a:xfrm>
            <a:custGeom>
              <a:avLst/>
              <a:gdLst/>
              <a:ahLst/>
              <a:cxnLst/>
              <a:rect l="l" t="t" r="r" b="b"/>
              <a:pathLst>
                <a:path w="209617" h="13137" extrusionOk="0">
                  <a:moveTo>
                    <a:pt x="0" y="5404"/>
                  </a:moveTo>
                  <a:lnTo>
                    <a:pt x="52264" y="13137"/>
                  </a:lnTo>
                  <a:lnTo>
                    <a:pt x="94176" y="0"/>
                  </a:lnTo>
                  <a:lnTo>
                    <a:pt x="151863" y="4429"/>
                  </a:lnTo>
                  <a:lnTo>
                    <a:pt x="209617" y="4564"/>
                  </a:lnTo>
                </a:path>
              </a:pathLst>
            </a:custGeom>
            <a:noFill/>
            <a:ln w="28575" cap="flat" cmpd="sng">
              <a:solidFill>
                <a:srgbClr val="00818A"/>
              </a:solidFill>
              <a:prstDash val="solid"/>
              <a:round/>
              <a:headEnd type="diamond" w="med" len="med"/>
              <a:tailEnd type="none" w="med" len="med"/>
            </a:ln>
          </p:spPr>
        </p:sp>
      </p:grpSp>
      <p:grpSp>
        <p:nvGrpSpPr>
          <p:cNvPr id="729" name="Google Shape;729;p25"/>
          <p:cNvGrpSpPr/>
          <p:nvPr/>
        </p:nvGrpSpPr>
        <p:grpSpPr>
          <a:xfrm>
            <a:off x="-7983" y="4777502"/>
            <a:ext cx="7016721" cy="519450"/>
            <a:chOff x="1583925" y="2937925"/>
            <a:chExt cx="7016721" cy="519450"/>
          </a:xfrm>
        </p:grpSpPr>
        <p:sp>
          <p:nvSpPr>
            <p:cNvPr id="730" name="Google Shape;730;p25"/>
            <p:cNvSpPr/>
            <p:nvPr/>
          </p:nvSpPr>
          <p:spPr>
            <a:xfrm>
              <a:off x="1583925" y="2937925"/>
              <a:ext cx="7016721" cy="519450"/>
            </a:xfrm>
            <a:custGeom>
              <a:avLst/>
              <a:gdLst/>
              <a:ahLst/>
              <a:cxnLst/>
              <a:rect l="l" t="t" r="r" b="b"/>
              <a:pathLst>
                <a:path w="258538" h="20778" extrusionOk="0">
                  <a:moveTo>
                    <a:pt x="0" y="12603"/>
                  </a:moveTo>
                  <a:lnTo>
                    <a:pt x="90607" y="12603"/>
                  </a:lnTo>
                  <a:lnTo>
                    <a:pt x="130461" y="0"/>
                  </a:lnTo>
                  <a:lnTo>
                    <a:pt x="175083" y="20778"/>
                  </a:lnTo>
                  <a:lnTo>
                    <a:pt x="215959" y="7835"/>
                  </a:lnTo>
                  <a:lnTo>
                    <a:pt x="258538" y="7835"/>
                  </a:lnTo>
                </a:path>
              </a:pathLst>
            </a:cu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diamond" w="med" len="med"/>
            </a:ln>
          </p:spPr>
        </p:sp>
        <p:sp>
          <p:nvSpPr>
            <p:cNvPr id="731" name="Google Shape;731;p25"/>
            <p:cNvSpPr/>
            <p:nvPr/>
          </p:nvSpPr>
          <p:spPr>
            <a:xfrm>
              <a:off x="1584775" y="2937925"/>
              <a:ext cx="4297925" cy="323600"/>
            </a:xfrm>
            <a:custGeom>
              <a:avLst/>
              <a:gdLst/>
              <a:ahLst/>
              <a:cxnLst/>
              <a:rect l="l" t="t" r="r" b="b"/>
              <a:pathLst>
                <a:path w="171917" h="12944" extrusionOk="0">
                  <a:moveTo>
                    <a:pt x="0" y="12753"/>
                  </a:moveTo>
                  <a:lnTo>
                    <a:pt x="98534" y="12880"/>
                  </a:lnTo>
                  <a:lnTo>
                    <a:pt x="141965" y="0"/>
                  </a:lnTo>
                  <a:lnTo>
                    <a:pt x="171917" y="12944"/>
                  </a:lnTo>
                </a:path>
              </a:pathLst>
            </a:custGeom>
            <a:noFill/>
            <a:ln w="28575" cap="flat" cmpd="sng">
              <a:solidFill>
                <a:srgbClr val="293462"/>
              </a:solidFill>
              <a:prstDash val="solid"/>
              <a:round/>
              <a:headEnd type="diamond" w="med" len="med"/>
              <a:tailEnd type="none" w="med" len="med"/>
            </a:ln>
          </p:spPr>
        </p:sp>
      </p:grpSp>
      <p:sp>
        <p:nvSpPr>
          <p:cNvPr id="736" name="Google Shape;736;p25"/>
          <p:cNvSpPr txBox="1">
            <a:spLocks noGrp="1"/>
          </p:cNvSpPr>
          <p:nvPr>
            <p:ph type="title"/>
          </p:nvPr>
        </p:nvSpPr>
        <p:spPr>
          <a:xfrm>
            <a:off x="6123925" y="2151825"/>
            <a:ext cx="5790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70</a:t>
            </a:r>
            <a:endParaRPr sz="12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8" name="Google Shape;1054;p33"/>
          <p:cNvSpPr/>
          <p:nvPr/>
        </p:nvSpPr>
        <p:spPr>
          <a:xfrm rot="5400000">
            <a:off x="6288875" y="2119037"/>
            <a:ext cx="5224650" cy="1029450"/>
          </a:xfrm>
          <a:custGeom>
            <a:avLst/>
            <a:gdLst/>
            <a:ahLst/>
            <a:cxnLst/>
            <a:rect l="l" t="t" r="r" b="b"/>
            <a:pathLst>
              <a:path w="208986" h="41178" extrusionOk="0">
                <a:moveTo>
                  <a:pt x="58387" y="1"/>
                </a:moveTo>
                <a:lnTo>
                  <a:pt x="53810" y="1568"/>
                </a:lnTo>
                <a:lnTo>
                  <a:pt x="49108" y="1568"/>
                </a:lnTo>
                <a:lnTo>
                  <a:pt x="40785" y="7869"/>
                </a:lnTo>
                <a:lnTo>
                  <a:pt x="38433" y="6819"/>
                </a:lnTo>
                <a:lnTo>
                  <a:pt x="33668" y="8120"/>
                </a:lnTo>
                <a:lnTo>
                  <a:pt x="24546" y="12713"/>
                </a:lnTo>
                <a:lnTo>
                  <a:pt x="20424" y="12477"/>
                </a:lnTo>
                <a:lnTo>
                  <a:pt x="17289" y="10941"/>
                </a:lnTo>
                <a:lnTo>
                  <a:pt x="11301" y="15706"/>
                </a:lnTo>
                <a:lnTo>
                  <a:pt x="0" y="19907"/>
                </a:lnTo>
                <a:lnTo>
                  <a:pt x="0" y="41177"/>
                </a:lnTo>
                <a:lnTo>
                  <a:pt x="9467" y="36882"/>
                </a:lnTo>
                <a:lnTo>
                  <a:pt x="13590" y="36867"/>
                </a:lnTo>
                <a:lnTo>
                  <a:pt x="19279" y="32932"/>
                </a:lnTo>
                <a:lnTo>
                  <a:pt x="22258" y="32932"/>
                </a:lnTo>
                <a:lnTo>
                  <a:pt x="26019" y="30519"/>
                </a:lnTo>
                <a:lnTo>
                  <a:pt x="31239" y="27180"/>
                </a:lnTo>
                <a:lnTo>
                  <a:pt x="34264" y="27603"/>
                </a:lnTo>
                <a:lnTo>
                  <a:pt x="38386" y="31365"/>
                </a:lnTo>
                <a:lnTo>
                  <a:pt x="41662" y="32211"/>
                </a:lnTo>
                <a:lnTo>
                  <a:pt x="46035" y="30989"/>
                </a:lnTo>
                <a:lnTo>
                  <a:pt x="50158" y="33418"/>
                </a:lnTo>
                <a:lnTo>
                  <a:pt x="57682" y="35456"/>
                </a:lnTo>
                <a:lnTo>
                  <a:pt x="70472" y="34939"/>
                </a:lnTo>
                <a:lnTo>
                  <a:pt x="75017" y="27117"/>
                </a:lnTo>
                <a:lnTo>
                  <a:pt x="79202" y="23716"/>
                </a:lnTo>
                <a:lnTo>
                  <a:pt x="84908" y="28873"/>
                </a:lnTo>
                <a:lnTo>
                  <a:pt x="99830" y="21474"/>
                </a:lnTo>
                <a:lnTo>
                  <a:pt x="112448" y="29171"/>
                </a:lnTo>
                <a:lnTo>
                  <a:pt x="113717" y="31961"/>
                </a:lnTo>
                <a:lnTo>
                  <a:pt x="116930" y="33967"/>
                </a:lnTo>
                <a:lnTo>
                  <a:pt x="119109" y="36820"/>
                </a:lnTo>
                <a:lnTo>
                  <a:pt x="123545" y="32619"/>
                </a:lnTo>
                <a:lnTo>
                  <a:pt x="124329" y="29124"/>
                </a:lnTo>
                <a:lnTo>
                  <a:pt x="128091" y="28026"/>
                </a:lnTo>
                <a:lnTo>
                  <a:pt x="129721" y="24986"/>
                </a:lnTo>
                <a:lnTo>
                  <a:pt x="133780" y="23967"/>
                </a:lnTo>
                <a:lnTo>
                  <a:pt x="139486" y="27901"/>
                </a:lnTo>
                <a:lnTo>
                  <a:pt x="144345" y="34453"/>
                </a:lnTo>
                <a:lnTo>
                  <a:pt x="151492" y="32023"/>
                </a:lnTo>
                <a:lnTo>
                  <a:pt x="159502" y="26992"/>
                </a:lnTo>
                <a:lnTo>
                  <a:pt x="162652" y="26271"/>
                </a:lnTo>
                <a:lnTo>
                  <a:pt x="164596" y="23105"/>
                </a:lnTo>
                <a:lnTo>
                  <a:pt x="170897" y="20800"/>
                </a:lnTo>
                <a:lnTo>
                  <a:pt x="183280" y="30080"/>
                </a:lnTo>
                <a:lnTo>
                  <a:pt x="190427" y="34265"/>
                </a:lnTo>
                <a:lnTo>
                  <a:pt x="196133" y="34218"/>
                </a:lnTo>
                <a:lnTo>
                  <a:pt x="202497" y="38575"/>
                </a:lnTo>
                <a:lnTo>
                  <a:pt x="206572" y="38763"/>
                </a:lnTo>
                <a:lnTo>
                  <a:pt x="208986" y="41177"/>
                </a:lnTo>
                <a:lnTo>
                  <a:pt x="208986" y="19578"/>
                </a:lnTo>
                <a:lnTo>
                  <a:pt x="206494" y="18935"/>
                </a:lnTo>
                <a:lnTo>
                  <a:pt x="201964" y="15863"/>
                </a:lnTo>
                <a:lnTo>
                  <a:pt x="190976" y="14421"/>
                </a:lnTo>
                <a:lnTo>
                  <a:pt x="185161" y="9092"/>
                </a:lnTo>
                <a:lnTo>
                  <a:pt x="179753" y="11741"/>
                </a:lnTo>
                <a:lnTo>
                  <a:pt x="175803" y="9734"/>
                </a:lnTo>
                <a:lnTo>
                  <a:pt x="172888" y="10220"/>
                </a:lnTo>
                <a:lnTo>
                  <a:pt x="168123" y="5283"/>
                </a:lnTo>
                <a:lnTo>
                  <a:pt x="165505" y="7336"/>
                </a:lnTo>
                <a:lnTo>
                  <a:pt x="163154" y="7321"/>
                </a:lnTo>
                <a:lnTo>
                  <a:pt x="159486" y="5346"/>
                </a:lnTo>
                <a:lnTo>
                  <a:pt x="156618" y="7054"/>
                </a:lnTo>
                <a:lnTo>
                  <a:pt x="152950" y="7305"/>
                </a:lnTo>
                <a:lnTo>
                  <a:pt x="143169" y="7148"/>
                </a:lnTo>
                <a:lnTo>
                  <a:pt x="138498" y="8198"/>
                </a:lnTo>
                <a:lnTo>
                  <a:pt x="135019" y="7148"/>
                </a:lnTo>
                <a:lnTo>
                  <a:pt x="127667" y="8512"/>
                </a:lnTo>
                <a:lnTo>
                  <a:pt x="126053" y="10220"/>
                </a:lnTo>
                <a:lnTo>
                  <a:pt x="116695" y="6584"/>
                </a:lnTo>
                <a:lnTo>
                  <a:pt x="114752" y="7462"/>
                </a:lnTo>
                <a:lnTo>
                  <a:pt x="109658" y="5283"/>
                </a:lnTo>
                <a:lnTo>
                  <a:pt x="101021" y="11098"/>
                </a:lnTo>
                <a:lnTo>
                  <a:pt x="98200" y="10220"/>
                </a:lnTo>
                <a:lnTo>
                  <a:pt x="93184" y="14421"/>
                </a:lnTo>
                <a:lnTo>
                  <a:pt x="86648" y="12321"/>
                </a:lnTo>
                <a:lnTo>
                  <a:pt x="75472" y="1756"/>
                </a:lnTo>
                <a:lnTo>
                  <a:pt x="73403" y="2947"/>
                </a:lnTo>
                <a:lnTo>
                  <a:pt x="70989" y="5612"/>
                </a:lnTo>
                <a:lnTo>
                  <a:pt x="66867" y="2540"/>
                </a:lnTo>
                <a:lnTo>
                  <a:pt x="64437" y="4076"/>
                </a:lnTo>
                <a:lnTo>
                  <a:pt x="58387" y="1"/>
                </a:lnTo>
                <a:close/>
              </a:path>
            </a:pathLst>
          </a:custGeom>
          <a:solidFill>
            <a:srgbClr val="EC9B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17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27" b="5534"/>
          <a:stretch/>
        </p:blipFill>
        <p:spPr>
          <a:xfrm>
            <a:off x="1125444" y="956375"/>
            <a:ext cx="6921312" cy="3114591"/>
          </a:xfrm>
          <a:prstGeom prst="rect">
            <a:avLst/>
          </a:prstGeom>
        </p:spPr>
      </p:pic>
      <p:sp>
        <p:nvSpPr>
          <p:cNvPr id="39" name="Title 1"/>
          <p:cNvSpPr txBox="1">
            <a:spLocks/>
          </p:cNvSpPr>
          <p:nvPr/>
        </p:nvSpPr>
        <p:spPr>
          <a:xfrm>
            <a:off x="2298625" y="4102303"/>
            <a:ext cx="493191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algn="ctr"/>
            <a:r>
              <a:rPr lang="en-US" sz="2400" dirty="0" smtClean="0"/>
              <a:t>Add a chart “time series” to visualize covid-19 case report based on the time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6"/>
          <p:cNvGrpSpPr/>
          <p:nvPr/>
        </p:nvGrpSpPr>
        <p:grpSpPr>
          <a:xfrm>
            <a:off x="0" y="-206825"/>
            <a:ext cx="3508800" cy="1202013"/>
            <a:chOff x="1369650" y="3070850"/>
            <a:chExt cx="3508800" cy="1202013"/>
          </a:xfrm>
        </p:grpSpPr>
        <p:sp>
          <p:nvSpPr>
            <p:cNvPr id="107" name="Google Shape;107;p16"/>
            <p:cNvSpPr/>
            <p:nvPr/>
          </p:nvSpPr>
          <p:spPr>
            <a:xfrm>
              <a:off x="1378675" y="3110625"/>
              <a:ext cx="3472525" cy="1137400"/>
            </a:xfrm>
            <a:custGeom>
              <a:avLst/>
              <a:gdLst/>
              <a:ahLst/>
              <a:cxnLst/>
              <a:rect l="l" t="t" r="r" b="b"/>
              <a:pathLst>
                <a:path w="138901" h="45496" extrusionOk="0">
                  <a:moveTo>
                    <a:pt x="0" y="36880"/>
                  </a:moveTo>
                  <a:lnTo>
                    <a:pt x="47220" y="45496"/>
                  </a:lnTo>
                  <a:lnTo>
                    <a:pt x="92716" y="0"/>
                  </a:lnTo>
                  <a:lnTo>
                    <a:pt x="138901" y="37569"/>
                  </a:lnTo>
                </a:path>
              </a:pathLst>
            </a:custGeom>
            <a:noFill/>
            <a:ln w="19050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08" name="Google Shape;108;p16"/>
            <p:cNvSpPr/>
            <p:nvPr/>
          </p:nvSpPr>
          <p:spPr>
            <a:xfrm>
              <a:off x="1369650" y="3999275"/>
              <a:ext cx="76200" cy="76200"/>
            </a:xfrm>
            <a:prstGeom prst="rect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2519475" y="4196663"/>
              <a:ext cx="76200" cy="76200"/>
            </a:xfrm>
            <a:prstGeom prst="rect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>
              <a:off x="3660875" y="3070850"/>
              <a:ext cx="76200" cy="76200"/>
            </a:xfrm>
            <a:prstGeom prst="rect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4802250" y="4009113"/>
              <a:ext cx="76200" cy="76200"/>
            </a:xfrm>
            <a:prstGeom prst="rect">
              <a:avLst/>
            </a:prstGeom>
            <a:solidFill>
              <a:srgbClr val="F7B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16"/>
          <p:cNvGrpSpPr/>
          <p:nvPr/>
        </p:nvGrpSpPr>
        <p:grpSpPr>
          <a:xfrm>
            <a:off x="-287113" y="-582638"/>
            <a:ext cx="3508800" cy="1370850"/>
            <a:chOff x="1369650" y="2686475"/>
            <a:chExt cx="3508800" cy="1370850"/>
          </a:xfrm>
        </p:grpSpPr>
        <p:sp>
          <p:nvSpPr>
            <p:cNvPr id="113" name="Google Shape;113;p16"/>
            <p:cNvSpPr/>
            <p:nvPr/>
          </p:nvSpPr>
          <p:spPr>
            <a:xfrm>
              <a:off x="1387300" y="2731500"/>
              <a:ext cx="3438050" cy="1301125"/>
            </a:xfrm>
            <a:custGeom>
              <a:avLst/>
              <a:gdLst/>
              <a:ahLst/>
              <a:cxnLst/>
              <a:rect l="l" t="t" r="r" b="b"/>
              <a:pathLst>
                <a:path w="137522" h="52045" extrusionOk="0">
                  <a:moveTo>
                    <a:pt x="0" y="42049"/>
                  </a:moveTo>
                  <a:lnTo>
                    <a:pt x="46185" y="0"/>
                  </a:lnTo>
                  <a:lnTo>
                    <a:pt x="92026" y="52045"/>
                  </a:lnTo>
                  <a:lnTo>
                    <a:pt x="137522" y="10340"/>
                  </a:lnTo>
                </a:path>
              </a:pathLst>
            </a:custGeom>
            <a:noFill/>
            <a:ln w="19050" cap="flat" cmpd="sng">
              <a:solidFill>
                <a:srgbClr val="0081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4" name="Google Shape;114;p16"/>
            <p:cNvSpPr/>
            <p:nvPr/>
          </p:nvSpPr>
          <p:spPr>
            <a:xfrm>
              <a:off x="1369650" y="3740425"/>
              <a:ext cx="76200" cy="76200"/>
            </a:xfrm>
            <a:prstGeom prst="rect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2498350" y="2686475"/>
              <a:ext cx="76200" cy="76200"/>
            </a:xfrm>
            <a:prstGeom prst="rect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6"/>
            <p:cNvSpPr/>
            <p:nvPr/>
          </p:nvSpPr>
          <p:spPr>
            <a:xfrm>
              <a:off x="3660875" y="3981125"/>
              <a:ext cx="76200" cy="76200"/>
            </a:xfrm>
            <a:prstGeom prst="rect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6"/>
            <p:cNvSpPr/>
            <p:nvPr/>
          </p:nvSpPr>
          <p:spPr>
            <a:xfrm>
              <a:off x="4802250" y="2939975"/>
              <a:ext cx="76200" cy="76200"/>
            </a:xfrm>
            <a:prstGeom prst="rect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16"/>
          <p:cNvGrpSpPr/>
          <p:nvPr/>
        </p:nvGrpSpPr>
        <p:grpSpPr>
          <a:xfrm>
            <a:off x="167661" y="-657780"/>
            <a:ext cx="3508800" cy="1409788"/>
            <a:chOff x="1369650" y="2155813"/>
            <a:chExt cx="3508800" cy="1409788"/>
          </a:xfrm>
        </p:grpSpPr>
        <p:sp>
          <p:nvSpPr>
            <p:cNvPr id="119" name="Google Shape;119;p16"/>
            <p:cNvSpPr/>
            <p:nvPr/>
          </p:nvSpPr>
          <p:spPr>
            <a:xfrm>
              <a:off x="1387300" y="2197250"/>
              <a:ext cx="3446675" cy="1335600"/>
            </a:xfrm>
            <a:custGeom>
              <a:avLst/>
              <a:gdLst/>
              <a:ahLst/>
              <a:cxnLst/>
              <a:rect l="l" t="t" r="r" b="b"/>
              <a:pathLst>
                <a:path w="137867" h="53424" extrusionOk="0">
                  <a:moveTo>
                    <a:pt x="0" y="42395"/>
                  </a:moveTo>
                  <a:lnTo>
                    <a:pt x="46185" y="0"/>
                  </a:lnTo>
                  <a:lnTo>
                    <a:pt x="92371" y="53424"/>
                  </a:lnTo>
                  <a:lnTo>
                    <a:pt x="137867" y="21025"/>
                  </a:lnTo>
                </a:path>
              </a:pathLst>
            </a:custGeom>
            <a:noFill/>
            <a:ln w="19050" cap="flat" cmpd="sng">
              <a:solidFill>
                <a:srgbClr val="29346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0" name="Google Shape;120;p16"/>
            <p:cNvSpPr/>
            <p:nvPr/>
          </p:nvSpPr>
          <p:spPr>
            <a:xfrm>
              <a:off x="1369650" y="3207775"/>
              <a:ext cx="76200" cy="76200"/>
            </a:xfrm>
            <a:prstGeom prst="rect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2498350" y="2155813"/>
              <a:ext cx="76200" cy="76200"/>
            </a:xfrm>
            <a:prstGeom prst="rect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3660875" y="3489400"/>
              <a:ext cx="76200" cy="76200"/>
            </a:xfrm>
            <a:prstGeom prst="rect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4802250" y="2686475"/>
              <a:ext cx="76200" cy="76200"/>
            </a:xfrm>
            <a:prstGeom prst="rect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6"/>
          <p:cNvSpPr txBox="1">
            <a:spLocks noGrp="1"/>
          </p:cNvSpPr>
          <p:nvPr>
            <p:ph type="title"/>
          </p:nvPr>
        </p:nvSpPr>
        <p:spPr>
          <a:xfrm>
            <a:off x="4465381" y="918988"/>
            <a:ext cx="4362024" cy="43167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600" b="1" u="sng" dirty="0"/>
              <a:t>Summary</a:t>
            </a:r>
            <a:br>
              <a:rPr lang="en-US" sz="1600" b="1" u="sng" dirty="0"/>
            </a:br>
            <a:r>
              <a:rPr lang="en-US" sz="1800" b="1" dirty="0"/>
              <a:t>I</a:t>
            </a:r>
            <a:r>
              <a:rPr lang="en-US" sz="1800" dirty="0"/>
              <a:t> have experience in the field of Economics and Business for 3 years in the field of Marketing and Banking. 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Experienced </a:t>
            </a:r>
            <a:r>
              <a:rPr lang="en-US" sz="1800" dirty="0"/>
              <a:t>in campus organizations, namely the Management Study Program Student Association for 3 years. 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My </a:t>
            </a:r>
            <a:r>
              <a:rPr lang="en-US" sz="1800" dirty="0"/>
              <a:t>background has expertise in Marketing</a:t>
            </a:r>
            <a:r>
              <a:rPr lang="en-US" sz="2000" dirty="0"/>
              <a:t>.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Email </a:t>
            </a:r>
            <a:r>
              <a:rPr lang="en-US" sz="1600" dirty="0" smtClean="0"/>
              <a:t>: </a:t>
            </a:r>
            <a:r>
              <a:rPr lang="en-US" sz="1600" dirty="0">
                <a:hlinkClick r:id="rId3"/>
              </a:rPr>
              <a:t>Aurorarahyu23@gmail.com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err="1"/>
              <a:t>Linkedin</a:t>
            </a:r>
            <a:r>
              <a:rPr lang="en-US" sz="1600" dirty="0"/>
              <a:t> : </a:t>
            </a:r>
            <a:r>
              <a:rPr lang="en-US" sz="1600" dirty="0">
                <a:hlinkClick r:id="rId4"/>
              </a:rPr>
              <a:t>http://linkedin.com/in/aurora-rahyu-fasya-6abb89204</a:t>
            </a:r>
            <a:r>
              <a:rPr lang="en-US" sz="1600" dirty="0"/>
              <a:t> 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26400" y="217464"/>
            <a:ext cx="2019993" cy="1212369"/>
          </a:xfrm>
        </p:spPr>
        <p:txBody>
          <a:bodyPr/>
          <a:lstStyle/>
          <a:p>
            <a:r>
              <a:rPr lang="en-US" sz="5400" dirty="0" smtClean="0"/>
              <a:t>Profile</a:t>
            </a:r>
            <a:endParaRPr lang="en-US" sz="5400" dirty="0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74" b="17212"/>
          <a:stretch/>
        </p:blipFill>
        <p:spPr>
          <a:xfrm>
            <a:off x="730665" y="1193321"/>
            <a:ext cx="3059430" cy="28387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4" name="Google Shape;126;p16"/>
          <p:cNvSpPr txBox="1">
            <a:spLocks/>
          </p:cNvSpPr>
          <p:nvPr/>
        </p:nvSpPr>
        <p:spPr>
          <a:xfrm>
            <a:off x="1885626" y="823648"/>
            <a:ext cx="2439000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2000" dirty="0" smtClean="0"/>
              <a:t>Bio</a:t>
            </a:r>
            <a:endParaRPr lang="en-US" sz="2000" dirty="0"/>
          </a:p>
        </p:txBody>
      </p:sp>
      <p:sp>
        <p:nvSpPr>
          <p:cNvPr id="55" name="Google Shape;126;p16"/>
          <p:cNvSpPr txBox="1">
            <a:spLocks/>
          </p:cNvSpPr>
          <p:nvPr/>
        </p:nvSpPr>
        <p:spPr>
          <a:xfrm>
            <a:off x="1727335" y="4175336"/>
            <a:ext cx="2439000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2000" dirty="0" smtClean="0"/>
              <a:t>Aurora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37"/>
          <p:cNvSpPr/>
          <p:nvPr/>
        </p:nvSpPr>
        <p:spPr>
          <a:xfrm>
            <a:off x="3531676" y="221247"/>
            <a:ext cx="7468026" cy="2103375"/>
          </a:xfrm>
          <a:custGeom>
            <a:avLst/>
            <a:gdLst/>
            <a:ahLst/>
            <a:cxnLst/>
            <a:rect l="l" t="t" r="r" b="b"/>
            <a:pathLst>
              <a:path w="297028" h="84135" extrusionOk="0">
                <a:moveTo>
                  <a:pt x="340" y="19075"/>
                </a:moveTo>
                <a:lnTo>
                  <a:pt x="0" y="56885"/>
                </a:lnTo>
                <a:lnTo>
                  <a:pt x="35425" y="73576"/>
                </a:lnTo>
                <a:lnTo>
                  <a:pt x="83113" y="58588"/>
                </a:lnTo>
                <a:lnTo>
                  <a:pt x="139658" y="75960"/>
                </a:lnTo>
                <a:lnTo>
                  <a:pt x="176786" y="48710"/>
                </a:lnTo>
                <a:lnTo>
                  <a:pt x="232990" y="84135"/>
                </a:lnTo>
                <a:lnTo>
                  <a:pt x="246956" y="49391"/>
                </a:lnTo>
                <a:lnTo>
                  <a:pt x="297028" y="60632"/>
                </a:lnTo>
                <a:lnTo>
                  <a:pt x="296347" y="1022"/>
                </a:lnTo>
                <a:lnTo>
                  <a:pt x="246275" y="34403"/>
                </a:lnTo>
                <a:lnTo>
                  <a:pt x="233331" y="24525"/>
                </a:lnTo>
                <a:lnTo>
                  <a:pt x="210509" y="35766"/>
                </a:lnTo>
                <a:lnTo>
                  <a:pt x="175083" y="3065"/>
                </a:lnTo>
                <a:lnTo>
                  <a:pt x="136251" y="34744"/>
                </a:lnTo>
                <a:lnTo>
                  <a:pt x="79707" y="21119"/>
                </a:lnTo>
                <a:lnTo>
                  <a:pt x="60972" y="34744"/>
                </a:lnTo>
                <a:lnTo>
                  <a:pt x="34063" y="0"/>
                </a:lnTo>
                <a:close/>
              </a:path>
            </a:pathLst>
          </a:custGeom>
          <a:solidFill>
            <a:srgbClr val="F3F3F3">
              <a:alpha val="59380"/>
            </a:srgbClr>
          </a:solidFill>
          <a:ln>
            <a:noFill/>
          </a:ln>
        </p:spPr>
      </p:sp>
      <p:sp>
        <p:nvSpPr>
          <p:cNvPr id="1167" name="Google Shape;1167;p37"/>
          <p:cNvSpPr txBox="1">
            <a:spLocks noGrp="1"/>
          </p:cNvSpPr>
          <p:nvPr>
            <p:ph type="title"/>
          </p:nvPr>
        </p:nvSpPr>
        <p:spPr>
          <a:xfrm>
            <a:off x="457200" y="1329300"/>
            <a:ext cx="420000" cy="2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50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1168" name="Google Shape;1168;p37"/>
          <p:cNvSpPr txBox="1">
            <a:spLocks noGrp="1"/>
          </p:cNvSpPr>
          <p:nvPr>
            <p:ph type="title"/>
          </p:nvPr>
        </p:nvSpPr>
        <p:spPr>
          <a:xfrm>
            <a:off x="457200" y="1845075"/>
            <a:ext cx="420000" cy="2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25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1169" name="Google Shape;1169;p37"/>
          <p:cNvSpPr txBox="1">
            <a:spLocks noGrp="1"/>
          </p:cNvSpPr>
          <p:nvPr>
            <p:ph type="title"/>
          </p:nvPr>
        </p:nvSpPr>
        <p:spPr>
          <a:xfrm>
            <a:off x="457200" y="2360850"/>
            <a:ext cx="420000" cy="2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7BE16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</a:t>
            </a:r>
            <a:endParaRPr sz="1000">
              <a:solidFill>
                <a:srgbClr val="F7BE16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170" name="Google Shape;1170;p37"/>
          <p:cNvSpPr txBox="1">
            <a:spLocks noGrp="1"/>
          </p:cNvSpPr>
          <p:nvPr>
            <p:ph type="title"/>
          </p:nvPr>
        </p:nvSpPr>
        <p:spPr>
          <a:xfrm>
            <a:off x="457200" y="2864475"/>
            <a:ext cx="420000" cy="2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-25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1171" name="Google Shape;1171;p37"/>
          <p:cNvSpPr txBox="1">
            <a:spLocks noGrp="1"/>
          </p:cNvSpPr>
          <p:nvPr>
            <p:ph type="title"/>
          </p:nvPr>
        </p:nvSpPr>
        <p:spPr>
          <a:xfrm>
            <a:off x="457200" y="3368100"/>
            <a:ext cx="420000" cy="2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-50</a:t>
            </a:r>
            <a:endParaRPr sz="1000">
              <a:solidFill>
                <a:srgbClr val="D9D9D9"/>
              </a:solidFill>
            </a:endParaRPr>
          </a:p>
        </p:txBody>
      </p:sp>
      <p:grpSp>
        <p:nvGrpSpPr>
          <p:cNvPr id="1172" name="Google Shape;1172;p37"/>
          <p:cNvGrpSpPr/>
          <p:nvPr/>
        </p:nvGrpSpPr>
        <p:grpSpPr>
          <a:xfrm>
            <a:off x="3522877" y="0"/>
            <a:ext cx="7455792" cy="2171400"/>
            <a:chOff x="1072975" y="1430650"/>
            <a:chExt cx="7455792" cy="2171400"/>
          </a:xfrm>
        </p:grpSpPr>
        <p:cxnSp>
          <p:nvCxnSpPr>
            <p:cNvPr id="1173" name="Google Shape;1173;p37"/>
            <p:cNvCxnSpPr/>
            <p:nvPr/>
          </p:nvCxnSpPr>
          <p:spPr>
            <a:xfrm>
              <a:off x="1072975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4" name="Google Shape;1174;p37"/>
            <p:cNvCxnSpPr/>
            <p:nvPr/>
          </p:nvCxnSpPr>
          <p:spPr>
            <a:xfrm>
              <a:off x="1274483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5" name="Google Shape;1175;p37"/>
            <p:cNvCxnSpPr/>
            <p:nvPr/>
          </p:nvCxnSpPr>
          <p:spPr>
            <a:xfrm>
              <a:off x="1475992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6" name="Google Shape;1176;p37"/>
            <p:cNvCxnSpPr/>
            <p:nvPr/>
          </p:nvCxnSpPr>
          <p:spPr>
            <a:xfrm>
              <a:off x="1677500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7" name="Google Shape;1177;p37"/>
            <p:cNvCxnSpPr/>
            <p:nvPr/>
          </p:nvCxnSpPr>
          <p:spPr>
            <a:xfrm>
              <a:off x="1879008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8" name="Google Shape;1178;p37"/>
            <p:cNvCxnSpPr/>
            <p:nvPr/>
          </p:nvCxnSpPr>
          <p:spPr>
            <a:xfrm>
              <a:off x="2080517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9" name="Google Shape;1179;p37"/>
            <p:cNvCxnSpPr/>
            <p:nvPr/>
          </p:nvCxnSpPr>
          <p:spPr>
            <a:xfrm>
              <a:off x="2282025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0" name="Google Shape;1180;p37"/>
            <p:cNvCxnSpPr/>
            <p:nvPr/>
          </p:nvCxnSpPr>
          <p:spPr>
            <a:xfrm>
              <a:off x="2483533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1" name="Google Shape;1181;p37"/>
            <p:cNvCxnSpPr/>
            <p:nvPr/>
          </p:nvCxnSpPr>
          <p:spPr>
            <a:xfrm>
              <a:off x="2685042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2" name="Google Shape;1182;p37"/>
            <p:cNvCxnSpPr/>
            <p:nvPr/>
          </p:nvCxnSpPr>
          <p:spPr>
            <a:xfrm>
              <a:off x="2886550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3" name="Google Shape;1183;p37"/>
            <p:cNvCxnSpPr/>
            <p:nvPr/>
          </p:nvCxnSpPr>
          <p:spPr>
            <a:xfrm>
              <a:off x="3088058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4" name="Google Shape;1184;p37"/>
            <p:cNvCxnSpPr/>
            <p:nvPr/>
          </p:nvCxnSpPr>
          <p:spPr>
            <a:xfrm>
              <a:off x="3289567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5" name="Google Shape;1185;p37"/>
            <p:cNvCxnSpPr/>
            <p:nvPr/>
          </p:nvCxnSpPr>
          <p:spPr>
            <a:xfrm>
              <a:off x="3491075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6" name="Google Shape;1186;p37"/>
            <p:cNvCxnSpPr/>
            <p:nvPr/>
          </p:nvCxnSpPr>
          <p:spPr>
            <a:xfrm>
              <a:off x="3692583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7" name="Google Shape;1187;p37"/>
            <p:cNvCxnSpPr/>
            <p:nvPr/>
          </p:nvCxnSpPr>
          <p:spPr>
            <a:xfrm>
              <a:off x="3894092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8" name="Google Shape;1188;p37"/>
            <p:cNvCxnSpPr/>
            <p:nvPr/>
          </p:nvCxnSpPr>
          <p:spPr>
            <a:xfrm>
              <a:off x="4095600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9" name="Google Shape;1189;p37"/>
            <p:cNvCxnSpPr/>
            <p:nvPr/>
          </p:nvCxnSpPr>
          <p:spPr>
            <a:xfrm>
              <a:off x="4297108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0" name="Google Shape;1190;p37"/>
            <p:cNvCxnSpPr/>
            <p:nvPr/>
          </p:nvCxnSpPr>
          <p:spPr>
            <a:xfrm>
              <a:off x="4498617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1" name="Google Shape;1191;p37"/>
            <p:cNvCxnSpPr/>
            <p:nvPr/>
          </p:nvCxnSpPr>
          <p:spPr>
            <a:xfrm>
              <a:off x="4700125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2" name="Google Shape;1192;p37"/>
            <p:cNvCxnSpPr/>
            <p:nvPr/>
          </p:nvCxnSpPr>
          <p:spPr>
            <a:xfrm>
              <a:off x="4901633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3" name="Google Shape;1193;p37"/>
            <p:cNvCxnSpPr/>
            <p:nvPr/>
          </p:nvCxnSpPr>
          <p:spPr>
            <a:xfrm>
              <a:off x="5103142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4" name="Google Shape;1194;p37"/>
            <p:cNvCxnSpPr/>
            <p:nvPr/>
          </p:nvCxnSpPr>
          <p:spPr>
            <a:xfrm>
              <a:off x="5304650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5" name="Google Shape;1195;p37"/>
            <p:cNvCxnSpPr/>
            <p:nvPr/>
          </p:nvCxnSpPr>
          <p:spPr>
            <a:xfrm>
              <a:off x="5506158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6" name="Google Shape;1196;p37"/>
            <p:cNvCxnSpPr/>
            <p:nvPr/>
          </p:nvCxnSpPr>
          <p:spPr>
            <a:xfrm>
              <a:off x="5707667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7" name="Google Shape;1197;p37"/>
            <p:cNvCxnSpPr/>
            <p:nvPr/>
          </p:nvCxnSpPr>
          <p:spPr>
            <a:xfrm>
              <a:off x="5909175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8" name="Google Shape;1198;p37"/>
            <p:cNvCxnSpPr/>
            <p:nvPr/>
          </p:nvCxnSpPr>
          <p:spPr>
            <a:xfrm>
              <a:off x="6110667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9" name="Google Shape;1199;p37"/>
            <p:cNvCxnSpPr/>
            <p:nvPr/>
          </p:nvCxnSpPr>
          <p:spPr>
            <a:xfrm>
              <a:off x="6312175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0" name="Google Shape;1200;p37"/>
            <p:cNvCxnSpPr/>
            <p:nvPr/>
          </p:nvCxnSpPr>
          <p:spPr>
            <a:xfrm>
              <a:off x="6513683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1" name="Google Shape;1201;p37"/>
            <p:cNvCxnSpPr/>
            <p:nvPr/>
          </p:nvCxnSpPr>
          <p:spPr>
            <a:xfrm>
              <a:off x="6715192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2" name="Google Shape;1202;p37"/>
            <p:cNvCxnSpPr/>
            <p:nvPr/>
          </p:nvCxnSpPr>
          <p:spPr>
            <a:xfrm>
              <a:off x="6916700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3" name="Google Shape;1203;p37"/>
            <p:cNvCxnSpPr/>
            <p:nvPr/>
          </p:nvCxnSpPr>
          <p:spPr>
            <a:xfrm>
              <a:off x="7118208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4" name="Google Shape;1204;p37"/>
            <p:cNvCxnSpPr/>
            <p:nvPr/>
          </p:nvCxnSpPr>
          <p:spPr>
            <a:xfrm>
              <a:off x="7319717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5" name="Google Shape;1205;p37"/>
            <p:cNvCxnSpPr/>
            <p:nvPr/>
          </p:nvCxnSpPr>
          <p:spPr>
            <a:xfrm>
              <a:off x="7521225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6" name="Google Shape;1206;p37"/>
            <p:cNvCxnSpPr/>
            <p:nvPr/>
          </p:nvCxnSpPr>
          <p:spPr>
            <a:xfrm>
              <a:off x="7722733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7" name="Google Shape;1207;p37"/>
            <p:cNvCxnSpPr/>
            <p:nvPr/>
          </p:nvCxnSpPr>
          <p:spPr>
            <a:xfrm>
              <a:off x="7924242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8" name="Google Shape;1208;p37"/>
            <p:cNvCxnSpPr/>
            <p:nvPr/>
          </p:nvCxnSpPr>
          <p:spPr>
            <a:xfrm>
              <a:off x="8125750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9" name="Google Shape;1209;p37"/>
            <p:cNvCxnSpPr/>
            <p:nvPr/>
          </p:nvCxnSpPr>
          <p:spPr>
            <a:xfrm>
              <a:off x="8327258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0" name="Google Shape;1210;p37"/>
            <p:cNvCxnSpPr/>
            <p:nvPr/>
          </p:nvCxnSpPr>
          <p:spPr>
            <a:xfrm>
              <a:off x="8528767" y="1430650"/>
              <a:ext cx="0" cy="21714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11" name="Google Shape;1211;p37"/>
          <p:cNvSpPr/>
          <p:nvPr/>
        </p:nvSpPr>
        <p:spPr>
          <a:xfrm>
            <a:off x="3540200" y="183025"/>
            <a:ext cx="7468300" cy="902675"/>
          </a:xfrm>
          <a:custGeom>
            <a:avLst/>
            <a:gdLst/>
            <a:ahLst/>
            <a:cxnLst/>
            <a:rect l="l" t="t" r="r" b="b"/>
            <a:pathLst>
              <a:path w="298732" h="36107" extrusionOk="0">
                <a:moveTo>
                  <a:pt x="0" y="20438"/>
                </a:moveTo>
                <a:lnTo>
                  <a:pt x="35085" y="0"/>
                </a:lnTo>
                <a:lnTo>
                  <a:pt x="61995" y="35085"/>
                </a:lnTo>
                <a:lnTo>
                  <a:pt x="80729" y="21460"/>
                </a:lnTo>
                <a:lnTo>
                  <a:pt x="137614" y="35085"/>
                </a:lnTo>
                <a:lnTo>
                  <a:pt x="176446" y="3066"/>
                </a:lnTo>
                <a:lnTo>
                  <a:pt x="211872" y="36107"/>
                </a:lnTo>
                <a:lnTo>
                  <a:pt x="234353" y="24525"/>
                </a:lnTo>
                <a:lnTo>
                  <a:pt x="246956" y="35085"/>
                </a:lnTo>
                <a:lnTo>
                  <a:pt x="298732" y="681"/>
                </a:lnTo>
              </a:path>
            </a:pathLst>
          </a:custGeom>
          <a:noFill/>
          <a:ln w="19050" cap="flat" cmpd="sng">
            <a:solidFill>
              <a:srgbClr val="293462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1212" name="Google Shape;1212;p37"/>
          <p:cNvSpPr/>
          <p:nvPr/>
        </p:nvSpPr>
        <p:spPr>
          <a:xfrm>
            <a:off x="3522877" y="1438997"/>
            <a:ext cx="7476825" cy="885625"/>
          </a:xfrm>
          <a:custGeom>
            <a:avLst/>
            <a:gdLst/>
            <a:ahLst/>
            <a:cxnLst/>
            <a:rect l="l" t="t" r="r" b="b"/>
            <a:pathLst>
              <a:path w="299073" h="35425" extrusionOk="0">
                <a:moveTo>
                  <a:pt x="0" y="7494"/>
                </a:moveTo>
                <a:lnTo>
                  <a:pt x="36448" y="25206"/>
                </a:lnTo>
                <a:lnTo>
                  <a:pt x="84136" y="10219"/>
                </a:lnTo>
                <a:lnTo>
                  <a:pt x="140339" y="26909"/>
                </a:lnTo>
                <a:lnTo>
                  <a:pt x="177809" y="0"/>
                </a:lnTo>
                <a:lnTo>
                  <a:pt x="211531" y="20778"/>
                </a:lnTo>
                <a:lnTo>
                  <a:pt x="234353" y="35425"/>
                </a:lnTo>
                <a:lnTo>
                  <a:pt x="248319" y="681"/>
                </a:lnTo>
                <a:lnTo>
                  <a:pt x="299073" y="11922"/>
                </a:lnTo>
              </a:path>
            </a:pathLst>
          </a:custGeom>
          <a:noFill/>
          <a:ln w="19050" cap="flat" cmpd="sng">
            <a:solidFill>
              <a:srgbClr val="00818A"/>
            </a:solidFill>
            <a:prstDash val="solid"/>
            <a:round/>
            <a:headEnd type="oval" w="med" len="med"/>
            <a:tailEnd type="oval" w="med" len="med"/>
          </a:ln>
        </p:spPr>
      </p:sp>
      <p:cxnSp>
        <p:nvCxnSpPr>
          <p:cNvPr id="1213" name="Google Shape;1213;p37"/>
          <p:cNvCxnSpPr/>
          <p:nvPr/>
        </p:nvCxnSpPr>
        <p:spPr>
          <a:xfrm>
            <a:off x="945900" y="2504075"/>
            <a:ext cx="7740900" cy="0"/>
          </a:xfrm>
          <a:prstGeom prst="straightConnector1">
            <a:avLst/>
          </a:prstGeom>
          <a:noFill/>
          <a:ln w="19050" cap="flat" cmpd="sng">
            <a:solidFill>
              <a:srgbClr val="F7BE1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18</a:t>
            </a:r>
            <a:endParaRPr lang="en-US" dirty="0"/>
          </a:p>
        </p:txBody>
      </p:sp>
      <p:sp>
        <p:nvSpPr>
          <p:cNvPr id="62" name="Title 4"/>
          <p:cNvSpPr txBox="1">
            <a:spLocks/>
          </p:cNvSpPr>
          <p:nvPr/>
        </p:nvSpPr>
        <p:spPr>
          <a:xfrm>
            <a:off x="283122" y="4414086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algn="ctr"/>
            <a:r>
              <a:rPr lang="en-US" sz="2000" dirty="0" smtClean="0"/>
              <a:t>Change “Record Count” to “New Cases” to get the New Cases data of Covid-19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42" b="6394"/>
          <a:stretch/>
        </p:blipFill>
        <p:spPr>
          <a:xfrm>
            <a:off x="588230" y="1052017"/>
            <a:ext cx="7644617" cy="33895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87" name="Google Shape;1587;p45"/>
          <p:cNvCxnSpPr/>
          <p:nvPr/>
        </p:nvCxnSpPr>
        <p:spPr>
          <a:xfrm>
            <a:off x="6194905" y="20829"/>
            <a:ext cx="0" cy="747148"/>
          </a:xfrm>
          <a:prstGeom prst="straightConnector1">
            <a:avLst/>
          </a:prstGeom>
          <a:noFill/>
          <a:ln w="9525" cap="flat" cmpd="sng">
            <a:solidFill>
              <a:srgbClr val="EC3A3B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42" name="Google Shape;1642;p45"/>
          <p:cNvGrpSpPr/>
          <p:nvPr/>
        </p:nvGrpSpPr>
        <p:grpSpPr>
          <a:xfrm flipH="1">
            <a:off x="945492" y="-9770"/>
            <a:ext cx="8220134" cy="1689992"/>
            <a:chOff x="529534" y="2137750"/>
            <a:chExt cx="7903975" cy="1799587"/>
          </a:xfrm>
        </p:grpSpPr>
        <p:sp>
          <p:nvSpPr>
            <p:cNvPr id="1643" name="Google Shape;1643;p45"/>
            <p:cNvSpPr/>
            <p:nvPr/>
          </p:nvSpPr>
          <p:spPr>
            <a:xfrm>
              <a:off x="529534" y="2164687"/>
              <a:ext cx="7903975" cy="1772650"/>
            </a:xfrm>
            <a:custGeom>
              <a:avLst/>
              <a:gdLst/>
              <a:ahLst/>
              <a:cxnLst/>
              <a:rect l="l" t="t" r="r" b="b"/>
              <a:pathLst>
                <a:path w="316159" h="70906" extrusionOk="0">
                  <a:moveTo>
                    <a:pt x="0" y="70906"/>
                  </a:moveTo>
                  <a:lnTo>
                    <a:pt x="22713" y="46840"/>
                  </a:lnTo>
                  <a:lnTo>
                    <a:pt x="47385" y="58549"/>
                  </a:lnTo>
                  <a:lnTo>
                    <a:pt x="71468" y="12035"/>
                  </a:lnTo>
                  <a:lnTo>
                    <a:pt x="96140" y="47164"/>
                  </a:lnTo>
                  <a:lnTo>
                    <a:pt x="120812" y="35129"/>
                  </a:lnTo>
                  <a:lnTo>
                    <a:pt x="145190" y="46840"/>
                  </a:lnTo>
                  <a:lnTo>
                    <a:pt x="169275" y="35129"/>
                  </a:lnTo>
                  <a:lnTo>
                    <a:pt x="194240" y="12361"/>
                  </a:lnTo>
                  <a:lnTo>
                    <a:pt x="218031" y="0"/>
                  </a:lnTo>
                  <a:lnTo>
                    <a:pt x="242409" y="35129"/>
                  </a:lnTo>
                  <a:lnTo>
                    <a:pt x="267081" y="46840"/>
                  </a:lnTo>
                  <a:lnTo>
                    <a:pt x="291459" y="23094"/>
                  </a:lnTo>
                  <a:lnTo>
                    <a:pt x="316159" y="69906"/>
                  </a:lnTo>
                </a:path>
              </a:pathLst>
            </a:custGeom>
            <a:noFill/>
            <a:ln w="19050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44" name="Google Shape;1644;p45"/>
            <p:cNvSpPr/>
            <p:nvPr/>
          </p:nvSpPr>
          <p:spPr>
            <a:xfrm>
              <a:off x="7781167" y="2718588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5"/>
            <p:cNvSpPr/>
            <p:nvPr/>
          </p:nvSpPr>
          <p:spPr>
            <a:xfrm>
              <a:off x="7170855" y="3292175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5"/>
            <p:cNvSpPr/>
            <p:nvPr/>
          </p:nvSpPr>
          <p:spPr>
            <a:xfrm>
              <a:off x="6560517" y="3003575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5"/>
            <p:cNvSpPr/>
            <p:nvPr/>
          </p:nvSpPr>
          <p:spPr>
            <a:xfrm>
              <a:off x="5950230" y="2137750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5"/>
            <p:cNvSpPr/>
            <p:nvPr/>
          </p:nvSpPr>
          <p:spPr>
            <a:xfrm>
              <a:off x="5339892" y="2426363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5"/>
            <p:cNvSpPr/>
            <p:nvPr/>
          </p:nvSpPr>
          <p:spPr>
            <a:xfrm>
              <a:off x="4729605" y="3006938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5"/>
            <p:cNvSpPr/>
            <p:nvPr/>
          </p:nvSpPr>
          <p:spPr>
            <a:xfrm>
              <a:off x="4119280" y="3292175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5"/>
            <p:cNvSpPr/>
            <p:nvPr/>
          </p:nvSpPr>
          <p:spPr>
            <a:xfrm>
              <a:off x="3508967" y="3003575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5"/>
            <p:cNvSpPr/>
            <p:nvPr/>
          </p:nvSpPr>
          <p:spPr>
            <a:xfrm>
              <a:off x="2898667" y="3291267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5"/>
            <p:cNvSpPr/>
            <p:nvPr/>
          </p:nvSpPr>
          <p:spPr>
            <a:xfrm>
              <a:off x="2288355" y="2426363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5"/>
            <p:cNvSpPr/>
            <p:nvPr/>
          </p:nvSpPr>
          <p:spPr>
            <a:xfrm>
              <a:off x="1678042" y="3580775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5"/>
            <p:cNvSpPr/>
            <p:nvPr/>
          </p:nvSpPr>
          <p:spPr>
            <a:xfrm>
              <a:off x="1067730" y="3292188"/>
              <a:ext cx="71400" cy="71400"/>
            </a:xfrm>
            <a:prstGeom prst="ellipse">
              <a:avLst/>
            </a:prstGeom>
            <a:solidFill>
              <a:srgbClr val="EC9B3B"/>
            </a:solidFill>
            <a:ln w="28575" cap="flat" cmpd="sng">
              <a:solidFill>
                <a:srgbClr val="EC9B3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" name="Google Shape;1656;p45"/>
          <p:cNvGrpSpPr/>
          <p:nvPr/>
        </p:nvGrpSpPr>
        <p:grpSpPr>
          <a:xfrm flipH="1">
            <a:off x="974764" y="919997"/>
            <a:ext cx="8230118" cy="1407681"/>
            <a:chOff x="519154" y="2425478"/>
            <a:chExt cx="7913575" cy="1498968"/>
          </a:xfrm>
        </p:grpSpPr>
        <p:sp>
          <p:nvSpPr>
            <p:cNvPr id="1657" name="Google Shape;1657;p45"/>
            <p:cNvSpPr/>
            <p:nvPr/>
          </p:nvSpPr>
          <p:spPr>
            <a:xfrm>
              <a:off x="519154" y="2456097"/>
              <a:ext cx="7913575" cy="1468350"/>
            </a:xfrm>
            <a:custGeom>
              <a:avLst/>
              <a:gdLst/>
              <a:ahLst/>
              <a:cxnLst/>
              <a:rect l="l" t="t" r="r" b="b"/>
              <a:pathLst>
                <a:path w="316543" h="58734" extrusionOk="0">
                  <a:moveTo>
                    <a:pt x="0" y="58734"/>
                  </a:moveTo>
                  <a:lnTo>
                    <a:pt x="23130" y="23094"/>
                  </a:lnTo>
                  <a:lnTo>
                    <a:pt x="72473" y="35454"/>
                  </a:lnTo>
                  <a:lnTo>
                    <a:pt x="96852" y="11710"/>
                  </a:lnTo>
                  <a:lnTo>
                    <a:pt x="121523" y="35454"/>
                  </a:lnTo>
                  <a:lnTo>
                    <a:pt x="145608" y="325"/>
                  </a:lnTo>
                  <a:lnTo>
                    <a:pt x="194658" y="23094"/>
                  </a:lnTo>
                  <a:lnTo>
                    <a:pt x="218741" y="35129"/>
                  </a:lnTo>
                  <a:lnTo>
                    <a:pt x="242826" y="36105"/>
                  </a:lnTo>
                  <a:lnTo>
                    <a:pt x="267204" y="325"/>
                  </a:lnTo>
                  <a:lnTo>
                    <a:pt x="291582" y="0"/>
                  </a:lnTo>
                  <a:lnTo>
                    <a:pt x="316543" y="58143"/>
                  </a:lnTo>
                </a:path>
              </a:pathLst>
            </a:custGeom>
            <a:noFill/>
            <a:ln w="19050" cap="flat" cmpd="sng">
              <a:solidFill>
                <a:srgbClr val="29346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58" name="Google Shape;1658;p45"/>
            <p:cNvSpPr/>
            <p:nvPr/>
          </p:nvSpPr>
          <p:spPr>
            <a:xfrm>
              <a:off x="1070265" y="3012103"/>
              <a:ext cx="71400" cy="71400"/>
            </a:xfrm>
            <a:prstGeom prst="ellipse">
              <a:avLst/>
            </a:prstGeom>
            <a:solidFill>
              <a:srgbClr val="293462"/>
            </a:solidFill>
            <a:ln w="19050" cap="flat" cmpd="sng">
              <a:solidFill>
                <a:srgbClr val="2934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5"/>
            <p:cNvSpPr/>
            <p:nvPr/>
          </p:nvSpPr>
          <p:spPr>
            <a:xfrm>
              <a:off x="2280741" y="3297231"/>
              <a:ext cx="71400" cy="71400"/>
            </a:xfrm>
            <a:prstGeom prst="ellipse">
              <a:avLst/>
            </a:prstGeom>
            <a:solidFill>
              <a:srgbClr val="293462"/>
            </a:solidFill>
            <a:ln w="19050" cap="flat" cmpd="sng">
              <a:solidFill>
                <a:srgbClr val="2934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5"/>
            <p:cNvSpPr/>
            <p:nvPr/>
          </p:nvSpPr>
          <p:spPr>
            <a:xfrm>
              <a:off x="2906008" y="2711964"/>
              <a:ext cx="71400" cy="71400"/>
            </a:xfrm>
            <a:prstGeom prst="ellipse">
              <a:avLst/>
            </a:prstGeom>
            <a:solidFill>
              <a:srgbClr val="293462"/>
            </a:solidFill>
            <a:ln w="19050" cap="flat" cmpd="sng">
              <a:solidFill>
                <a:srgbClr val="2934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5"/>
            <p:cNvSpPr/>
            <p:nvPr/>
          </p:nvSpPr>
          <p:spPr>
            <a:xfrm>
              <a:off x="3508953" y="3292178"/>
              <a:ext cx="71400" cy="71400"/>
            </a:xfrm>
            <a:prstGeom prst="ellipse">
              <a:avLst/>
            </a:prstGeom>
            <a:solidFill>
              <a:srgbClr val="293462"/>
            </a:solidFill>
            <a:ln w="19050" cap="flat" cmpd="sng">
              <a:solidFill>
                <a:srgbClr val="2934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5"/>
            <p:cNvSpPr/>
            <p:nvPr/>
          </p:nvSpPr>
          <p:spPr>
            <a:xfrm>
              <a:off x="4116744" y="2429560"/>
              <a:ext cx="71400" cy="71400"/>
            </a:xfrm>
            <a:prstGeom prst="ellipse">
              <a:avLst/>
            </a:prstGeom>
            <a:solidFill>
              <a:srgbClr val="293462"/>
            </a:solidFill>
            <a:ln w="19050" cap="flat" cmpd="sng">
              <a:solidFill>
                <a:srgbClr val="2934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5"/>
            <p:cNvSpPr/>
            <p:nvPr/>
          </p:nvSpPr>
          <p:spPr>
            <a:xfrm>
              <a:off x="5342440" y="3003508"/>
              <a:ext cx="71400" cy="71400"/>
            </a:xfrm>
            <a:prstGeom prst="ellipse">
              <a:avLst/>
            </a:prstGeom>
            <a:solidFill>
              <a:srgbClr val="293462"/>
            </a:solidFill>
            <a:ln w="19050" cap="flat" cmpd="sng">
              <a:solidFill>
                <a:srgbClr val="2934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5"/>
            <p:cNvSpPr/>
            <p:nvPr/>
          </p:nvSpPr>
          <p:spPr>
            <a:xfrm>
              <a:off x="5951469" y="3304004"/>
              <a:ext cx="71400" cy="71400"/>
            </a:xfrm>
            <a:prstGeom prst="ellipse">
              <a:avLst/>
            </a:prstGeom>
            <a:solidFill>
              <a:srgbClr val="293462"/>
            </a:solidFill>
            <a:ln w="19050" cap="flat" cmpd="sng">
              <a:solidFill>
                <a:srgbClr val="2934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5"/>
            <p:cNvSpPr/>
            <p:nvPr/>
          </p:nvSpPr>
          <p:spPr>
            <a:xfrm>
              <a:off x="6559818" y="3298031"/>
              <a:ext cx="71400" cy="71400"/>
            </a:xfrm>
            <a:prstGeom prst="ellipse">
              <a:avLst/>
            </a:prstGeom>
            <a:solidFill>
              <a:srgbClr val="293462"/>
            </a:solidFill>
            <a:ln w="19050" cap="flat" cmpd="sng">
              <a:solidFill>
                <a:srgbClr val="2934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5"/>
            <p:cNvSpPr/>
            <p:nvPr/>
          </p:nvSpPr>
          <p:spPr>
            <a:xfrm>
              <a:off x="7175914" y="2427271"/>
              <a:ext cx="71400" cy="71400"/>
            </a:xfrm>
            <a:prstGeom prst="ellipse">
              <a:avLst/>
            </a:prstGeom>
            <a:solidFill>
              <a:srgbClr val="293462"/>
            </a:solidFill>
            <a:ln w="19050" cap="flat" cmpd="sng">
              <a:solidFill>
                <a:srgbClr val="2934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5"/>
            <p:cNvSpPr/>
            <p:nvPr/>
          </p:nvSpPr>
          <p:spPr>
            <a:xfrm>
              <a:off x="7781809" y="2425478"/>
              <a:ext cx="71400" cy="71400"/>
            </a:xfrm>
            <a:prstGeom prst="ellipse">
              <a:avLst/>
            </a:prstGeom>
            <a:solidFill>
              <a:srgbClr val="293462"/>
            </a:solidFill>
            <a:ln w="19050" cap="flat" cmpd="sng">
              <a:solidFill>
                <a:srgbClr val="29346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45"/>
          <p:cNvGrpSpPr/>
          <p:nvPr/>
        </p:nvGrpSpPr>
        <p:grpSpPr>
          <a:xfrm flipH="1">
            <a:off x="1173547" y="-35199"/>
            <a:ext cx="8252289" cy="1382150"/>
            <a:chOff x="747144" y="2153972"/>
            <a:chExt cx="7451950" cy="1382150"/>
          </a:xfrm>
        </p:grpSpPr>
        <p:sp>
          <p:nvSpPr>
            <p:cNvPr id="1669" name="Google Shape;1669;p45"/>
            <p:cNvSpPr/>
            <p:nvPr/>
          </p:nvSpPr>
          <p:spPr>
            <a:xfrm>
              <a:off x="747144" y="2153972"/>
              <a:ext cx="7451950" cy="1382150"/>
            </a:xfrm>
            <a:custGeom>
              <a:avLst/>
              <a:gdLst/>
              <a:ahLst/>
              <a:cxnLst/>
              <a:rect l="l" t="t" r="r" b="b"/>
              <a:pathLst>
                <a:path w="298078" h="55286" extrusionOk="0">
                  <a:moveTo>
                    <a:pt x="0" y="55286"/>
                  </a:moveTo>
                  <a:lnTo>
                    <a:pt x="22506" y="43987"/>
                  </a:lnTo>
                  <a:lnTo>
                    <a:pt x="45676" y="32685"/>
                  </a:lnTo>
                  <a:lnTo>
                    <a:pt x="68571" y="21688"/>
                  </a:lnTo>
                  <a:lnTo>
                    <a:pt x="91189" y="21383"/>
                  </a:lnTo>
                  <a:lnTo>
                    <a:pt x="114359" y="43376"/>
                  </a:lnTo>
                  <a:lnTo>
                    <a:pt x="137253" y="21688"/>
                  </a:lnTo>
                  <a:lnTo>
                    <a:pt x="160424" y="32990"/>
                  </a:lnTo>
                  <a:lnTo>
                    <a:pt x="183318" y="10692"/>
                  </a:lnTo>
                  <a:lnTo>
                    <a:pt x="205936" y="0"/>
                  </a:lnTo>
                  <a:lnTo>
                    <a:pt x="229382" y="10692"/>
                  </a:lnTo>
                  <a:lnTo>
                    <a:pt x="252001" y="21688"/>
                  </a:lnTo>
                  <a:lnTo>
                    <a:pt x="275171" y="32074"/>
                  </a:lnTo>
                  <a:lnTo>
                    <a:pt x="298078" y="54398"/>
                  </a:lnTo>
                </a:path>
              </a:pathLst>
            </a:custGeom>
            <a:noFill/>
            <a:ln w="19050" cap="flat" cmpd="sng">
              <a:solidFill>
                <a:srgbClr val="0081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70" name="Google Shape;1670;p45"/>
            <p:cNvSpPr/>
            <p:nvPr/>
          </p:nvSpPr>
          <p:spPr>
            <a:xfrm>
              <a:off x="7586493" y="2929808"/>
              <a:ext cx="67200" cy="67200"/>
            </a:xfrm>
            <a:prstGeom prst="ellipse">
              <a:avLst/>
            </a:prstGeom>
            <a:solidFill>
              <a:srgbClr val="00818A"/>
            </a:solidFill>
            <a:ln w="28575" cap="flat" cmpd="sng">
              <a:solidFill>
                <a:srgbClr val="0081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5"/>
            <p:cNvSpPr/>
            <p:nvPr/>
          </p:nvSpPr>
          <p:spPr>
            <a:xfrm>
              <a:off x="7013361" y="2657670"/>
              <a:ext cx="67200" cy="67200"/>
            </a:xfrm>
            <a:prstGeom prst="ellipse">
              <a:avLst/>
            </a:prstGeom>
            <a:solidFill>
              <a:srgbClr val="00818A"/>
            </a:solidFill>
            <a:ln w="28575" cap="flat" cmpd="sng">
              <a:solidFill>
                <a:srgbClr val="0081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5"/>
            <p:cNvSpPr/>
            <p:nvPr/>
          </p:nvSpPr>
          <p:spPr>
            <a:xfrm>
              <a:off x="6440168" y="2386640"/>
              <a:ext cx="67200" cy="67200"/>
            </a:xfrm>
            <a:prstGeom prst="ellipse">
              <a:avLst/>
            </a:prstGeom>
            <a:solidFill>
              <a:srgbClr val="00818A"/>
            </a:solidFill>
            <a:ln w="28575" cap="flat" cmpd="sng">
              <a:solidFill>
                <a:srgbClr val="0081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5"/>
            <p:cNvSpPr/>
            <p:nvPr/>
          </p:nvSpPr>
          <p:spPr>
            <a:xfrm>
              <a:off x="5298660" y="2386317"/>
              <a:ext cx="67200" cy="67200"/>
            </a:xfrm>
            <a:prstGeom prst="ellipse">
              <a:avLst/>
            </a:prstGeom>
            <a:solidFill>
              <a:srgbClr val="00818A"/>
            </a:solidFill>
            <a:ln w="28575" cap="flat" cmpd="sng">
              <a:solidFill>
                <a:srgbClr val="0081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5"/>
            <p:cNvSpPr/>
            <p:nvPr/>
          </p:nvSpPr>
          <p:spPr>
            <a:xfrm>
              <a:off x="4718389" y="2930335"/>
              <a:ext cx="67200" cy="67200"/>
            </a:xfrm>
            <a:prstGeom prst="ellipse">
              <a:avLst/>
            </a:prstGeom>
            <a:solidFill>
              <a:srgbClr val="00818A"/>
            </a:solidFill>
            <a:ln w="28575" cap="flat" cmpd="sng">
              <a:solidFill>
                <a:srgbClr val="0081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5"/>
            <p:cNvSpPr/>
            <p:nvPr/>
          </p:nvSpPr>
          <p:spPr>
            <a:xfrm>
              <a:off x="4149989" y="2658833"/>
              <a:ext cx="67200" cy="67200"/>
            </a:xfrm>
            <a:prstGeom prst="ellipse">
              <a:avLst/>
            </a:prstGeom>
            <a:solidFill>
              <a:srgbClr val="00818A"/>
            </a:solidFill>
            <a:ln w="28575" cap="flat" cmpd="sng">
              <a:solidFill>
                <a:srgbClr val="0081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5"/>
            <p:cNvSpPr/>
            <p:nvPr/>
          </p:nvSpPr>
          <p:spPr>
            <a:xfrm>
              <a:off x="3576839" y="3201046"/>
              <a:ext cx="67200" cy="67200"/>
            </a:xfrm>
            <a:prstGeom prst="ellipse">
              <a:avLst/>
            </a:prstGeom>
            <a:solidFill>
              <a:srgbClr val="00818A"/>
            </a:solidFill>
            <a:ln w="28575" cap="flat" cmpd="sng">
              <a:solidFill>
                <a:srgbClr val="0081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5"/>
            <p:cNvSpPr/>
            <p:nvPr/>
          </p:nvSpPr>
          <p:spPr>
            <a:xfrm>
              <a:off x="2995393" y="2655630"/>
              <a:ext cx="67200" cy="67200"/>
            </a:xfrm>
            <a:prstGeom prst="ellipse">
              <a:avLst/>
            </a:prstGeom>
            <a:solidFill>
              <a:srgbClr val="00818A"/>
            </a:solidFill>
            <a:ln w="28575" cap="flat" cmpd="sng">
              <a:solidFill>
                <a:srgbClr val="0081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5"/>
            <p:cNvSpPr/>
            <p:nvPr/>
          </p:nvSpPr>
          <p:spPr>
            <a:xfrm>
              <a:off x="2428199" y="2650636"/>
              <a:ext cx="67200" cy="67200"/>
            </a:xfrm>
            <a:prstGeom prst="ellipse">
              <a:avLst/>
            </a:prstGeom>
            <a:solidFill>
              <a:srgbClr val="00818A"/>
            </a:solidFill>
            <a:ln w="28575" cap="flat" cmpd="sng">
              <a:solidFill>
                <a:srgbClr val="0081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5"/>
            <p:cNvSpPr/>
            <p:nvPr/>
          </p:nvSpPr>
          <p:spPr>
            <a:xfrm>
              <a:off x="1853867" y="2929888"/>
              <a:ext cx="67200" cy="67200"/>
            </a:xfrm>
            <a:prstGeom prst="ellipse">
              <a:avLst/>
            </a:prstGeom>
            <a:solidFill>
              <a:srgbClr val="00818A"/>
            </a:solidFill>
            <a:ln w="28575" cap="flat" cmpd="sng">
              <a:solidFill>
                <a:srgbClr val="0081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5"/>
            <p:cNvSpPr/>
            <p:nvPr/>
          </p:nvSpPr>
          <p:spPr>
            <a:xfrm>
              <a:off x="1283104" y="3199401"/>
              <a:ext cx="67200" cy="67200"/>
            </a:xfrm>
            <a:prstGeom prst="ellipse">
              <a:avLst/>
            </a:prstGeom>
            <a:solidFill>
              <a:srgbClr val="00818A"/>
            </a:solidFill>
            <a:ln w="28575" cap="flat" cmpd="sng">
              <a:solidFill>
                <a:srgbClr val="00818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27" b="6645"/>
          <a:stretch/>
        </p:blipFill>
        <p:spPr>
          <a:xfrm>
            <a:off x="779239" y="936799"/>
            <a:ext cx="7514500" cy="3334560"/>
          </a:xfrm>
          <a:prstGeom prst="rect">
            <a:avLst/>
          </a:prstGeom>
        </p:spPr>
      </p:pic>
      <p:sp>
        <p:nvSpPr>
          <p:cNvPr id="99" name="Google Shape;1586;p45"/>
          <p:cNvSpPr txBox="1">
            <a:spLocks/>
          </p:cNvSpPr>
          <p:nvPr/>
        </p:nvSpPr>
        <p:spPr>
          <a:xfrm>
            <a:off x="1081834" y="4211554"/>
            <a:ext cx="698033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algn="ctr"/>
            <a:r>
              <a:rPr lang="en-US" sz="2400" dirty="0" smtClean="0"/>
              <a:t>Then, change “ new cases” to “new deaths” to get the new </a:t>
            </a:r>
            <a:r>
              <a:rPr lang="en-US" sz="2400" dirty="0" err="1" smtClean="0"/>
              <a:t>deadths</a:t>
            </a:r>
            <a:r>
              <a:rPr lang="en-US" sz="2400" dirty="0" smtClean="0"/>
              <a:t> data of covid-19</a:t>
            </a:r>
            <a:endParaRPr lang="en-US" sz="2400" dirty="0"/>
          </a:p>
        </p:txBody>
      </p:sp>
      <p:sp>
        <p:nvSpPr>
          <p:cNvPr id="101" name="Google Shape;1586;p45"/>
          <p:cNvSpPr txBox="1">
            <a:spLocks noGrp="1"/>
          </p:cNvSpPr>
          <p:nvPr>
            <p:ph type="title"/>
          </p:nvPr>
        </p:nvSpPr>
        <p:spPr>
          <a:xfrm>
            <a:off x="457200" y="38367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tep 20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Finished</a:t>
            </a:r>
            <a:endParaRPr lang="en-US" dirty="0"/>
          </a:p>
        </p:txBody>
      </p:sp>
      <p:sp>
        <p:nvSpPr>
          <p:cNvPr id="3" name="Google Shape;1055;p33"/>
          <p:cNvSpPr/>
          <p:nvPr/>
        </p:nvSpPr>
        <p:spPr>
          <a:xfrm rot="16200000">
            <a:off x="-2612326" y="1983537"/>
            <a:ext cx="5224650" cy="1095275"/>
          </a:xfrm>
          <a:custGeom>
            <a:avLst/>
            <a:gdLst/>
            <a:ahLst/>
            <a:cxnLst/>
            <a:rect l="l" t="t" r="r" b="b"/>
            <a:pathLst>
              <a:path w="208986" h="43811" extrusionOk="0">
                <a:moveTo>
                  <a:pt x="170897" y="0"/>
                </a:moveTo>
                <a:lnTo>
                  <a:pt x="164596" y="2305"/>
                </a:lnTo>
                <a:lnTo>
                  <a:pt x="162652" y="5471"/>
                </a:lnTo>
                <a:lnTo>
                  <a:pt x="159502" y="6192"/>
                </a:lnTo>
                <a:lnTo>
                  <a:pt x="151492" y="11223"/>
                </a:lnTo>
                <a:lnTo>
                  <a:pt x="144345" y="13653"/>
                </a:lnTo>
                <a:lnTo>
                  <a:pt x="139486" y="7101"/>
                </a:lnTo>
                <a:lnTo>
                  <a:pt x="133780" y="3167"/>
                </a:lnTo>
                <a:lnTo>
                  <a:pt x="129721" y="4186"/>
                </a:lnTo>
                <a:lnTo>
                  <a:pt x="128091" y="7226"/>
                </a:lnTo>
                <a:lnTo>
                  <a:pt x="124329" y="8324"/>
                </a:lnTo>
                <a:lnTo>
                  <a:pt x="123545" y="11819"/>
                </a:lnTo>
                <a:lnTo>
                  <a:pt x="119109" y="16020"/>
                </a:lnTo>
                <a:lnTo>
                  <a:pt x="116930" y="13167"/>
                </a:lnTo>
                <a:lnTo>
                  <a:pt x="113717" y="11161"/>
                </a:lnTo>
                <a:lnTo>
                  <a:pt x="112448" y="8371"/>
                </a:lnTo>
                <a:lnTo>
                  <a:pt x="99830" y="674"/>
                </a:lnTo>
                <a:lnTo>
                  <a:pt x="84908" y="8073"/>
                </a:lnTo>
                <a:lnTo>
                  <a:pt x="79202" y="2916"/>
                </a:lnTo>
                <a:lnTo>
                  <a:pt x="75017" y="6317"/>
                </a:lnTo>
                <a:lnTo>
                  <a:pt x="70472" y="14139"/>
                </a:lnTo>
                <a:lnTo>
                  <a:pt x="57682" y="14656"/>
                </a:lnTo>
                <a:lnTo>
                  <a:pt x="50158" y="12618"/>
                </a:lnTo>
                <a:lnTo>
                  <a:pt x="46035" y="10189"/>
                </a:lnTo>
                <a:lnTo>
                  <a:pt x="41662" y="11411"/>
                </a:lnTo>
                <a:lnTo>
                  <a:pt x="38386" y="10565"/>
                </a:lnTo>
                <a:lnTo>
                  <a:pt x="34264" y="6803"/>
                </a:lnTo>
                <a:lnTo>
                  <a:pt x="31239" y="6380"/>
                </a:lnTo>
                <a:lnTo>
                  <a:pt x="26019" y="9719"/>
                </a:lnTo>
                <a:lnTo>
                  <a:pt x="22258" y="12132"/>
                </a:lnTo>
                <a:lnTo>
                  <a:pt x="19279" y="12132"/>
                </a:lnTo>
                <a:lnTo>
                  <a:pt x="13590" y="16067"/>
                </a:lnTo>
                <a:lnTo>
                  <a:pt x="9467" y="16082"/>
                </a:lnTo>
                <a:lnTo>
                  <a:pt x="0" y="20377"/>
                </a:lnTo>
                <a:lnTo>
                  <a:pt x="0" y="43810"/>
                </a:lnTo>
                <a:lnTo>
                  <a:pt x="3636" y="40268"/>
                </a:lnTo>
                <a:lnTo>
                  <a:pt x="7916" y="35095"/>
                </a:lnTo>
                <a:lnTo>
                  <a:pt x="21160" y="27133"/>
                </a:lnTo>
                <a:lnTo>
                  <a:pt x="24954" y="29374"/>
                </a:lnTo>
                <a:lnTo>
                  <a:pt x="30565" y="29092"/>
                </a:lnTo>
                <a:lnTo>
                  <a:pt x="38261" y="34374"/>
                </a:lnTo>
                <a:lnTo>
                  <a:pt x="47948" y="33967"/>
                </a:lnTo>
                <a:lnTo>
                  <a:pt x="52227" y="27509"/>
                </a:lnTo>
                <a:lnTo>
                  <a:pt x="54296" y="28794"/>
                </a:lnTo>
                <a:lnTo>
                  <a:pt x="61004" y="23872"/>
                </a:lnTo>
                <a:lnTo>
                  <a:pt x="63324" y="25957"/>
                </a:lnTo>
                <a:lnTo>
                  <a:pt x="66992" y="24437"/>
                </a:lnTo>
                <a:lnTo>
                  <a:pt x="73701" y="27274"/>
                </a:lnTo>
                <a:lnTo>
                  <a:pt x="78779" y="32509"/>
                </a:lnTo>
                <a:lnTo>
                  <a:pt x="85315" y="30659"/>
                </a:lnTo>
                <a:lnTo>
                  <a:pt x="87510" y="34296"/>
                </a:lnTo>
                <a:lnTo>
                  <a:pt x="91193" y="33136"/>
                </a:lnTo>
                <a:lnTo>
                  <a:pt x="99939" y="37274"/>
                </a:lnTo>
                <a:lnTo>
                  <a:pt x="109501" y="32243"/>
                </a:lnTo>
                <a:lnTo>
                  <a:pt x="112526" y="31945"/>
                </a:lnTo>
                <a:lnTo>
                  <a:pt x="116648" y="29844"/>
                </a:lnTo>
                <a:lnTo>
                  <a:pt x="118012" y="27509"/>
                </a:lnTo>
                <a:lnTo>
                  <a:pt x="122134" y="25487"/>
                </a:lnTo>
                <a:lnTo>
                  <a:pt x="124799" y="24844"/>
                </a:lnTo>
                <a:lnTo>
                  <a:pt x="128765" y="26474"/>
                </a:lnTo>
                <a:lnTo>
                  <a:pt x="131837" y="23872"/>
                </a:lnTo>
                <a:lnTo>
                  <a:pt x="134752" y="26067"/>
                </a:lnTo>
                <a:lnTo>
                  <a:pt x="141665" y="24045"/>
                </a:lnTo>
                <a:lnTo>
                  <a:pt x="144580" y="24437"/>
                </a:lnTo>
                <a:lnTo>
                  <a:pt x="152088" y="30816"/>
                </a:lnTo>
                <a:lnTo>
                  <a:pt x="153781" y="29531"/>
                </a:lnTo>
                <a:lnTo>
                  <a:pt x="160145" y="34280"/>
                </a:lnTo>
                <a:lnTo>
                  <a:pt x="165568" y="31067"/>
                </a:lnTo>
                <a:lnTo>
                  <a:pt x="173797" y="31631"/>
                </a:lnTo>
                <a:lnTo>
                  <a:pt x="176853" y="32493"/>
                </a:lnTo>
                <a:lnTo>
                  <a:pt x="179769" y="29092"/>
                </a:lnTo>
                <a:lnTo>
                  <a:pt x="184126" y="33136"/>
                </a:lnTo>
                <a:lnTo>
                  <a:pt x="189220" y="30503"/>
                </a:lnTo>
                <a:lnTo>
                  <a:pt x="190741" y="31380"/>
                </a:lnTo>
                <a:lnTo>
                  <a:pt x="192684" y="30409"/>
                </a:lnTo>
                <a:lnTo>
                  <a:pt x="198907" y="37196"/>
                </a:lnTo>
                <a:lnTo>
                  <a:pt x="208986" y="43089"/>
                </a:lnTo>
                <a:lnTo>
                  <a:pt x="208986" y="20377"/>
                </a:lnTo>
                <a:lnTo>
                  <a:pt x="206572" y="17963"/>
                </a:lnTo>
                <a:lnTo>
                  <a:pt x="202497" y="17775"/>
                </a:lnTo>
                <a:lnTo>
                  <a:pt x="196133" y="13418"/>
                </a:lnTo>
                <a:lnTo>
                  <a:pt x="190427" y="13465"/>
                </a:lnTo>
                <a:lnTo>
                  <a:pt x="183280" y="9280"/>
                </a:lnTo>
                <a:lnTo>
                  <a:pt x="170897" y="0"/>
                </a:lnTo>
                <a:close/>
              </a:path>
            </a:pathLst>
          </a:custGeom>
          <a:solidFill>
            <a:srgbClr val="0081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053;p33"/>
          <p:cNvSpPr/>
          <p:nvPr/>
        </p:nvSpPr>
        <p:spPr>
          <a:xfrm rot="5400000">
            <a:off x="6357750" y="2035300"/>
            <a:ext cx="5224650" cy="1154050"/>
          </a:xfrm>
          <a:custGeom>
            <a:avLst/>
            <a:gdLst/>
            <a:ahLst/>
            <a:cxnLst/>
            <a:rect l="l" t="t" r="r" b="b"/>
            <a:pathLst>
              <a:path w="208986" h="46162" extrusionOk="0">
                <a:moveTo>
                  <a:pt x="172026" y="0"/>
                </a:moveTo>
                <a:lnTo>
                  <a:pt x="164659" y="2320"/>
                </a:lnTo>
                <a:lnTo>
                  <a:pt x="158248" y="10016"/>
                </a:lnTo>
                <a:lnTo>
                  <a:pt x="151132" y="10455"/>
                </a:lnTo>
                <a:lnTo>
                  <a:pt x="142150" y="14718"/>
                </a:lnTo>
                <a:lnTo>
                  <a:pt x="135865" y="13245"/>
                </a:lnTo>
                <a:lnTo>
                  <a:pt x="134376" y="15518"/>
                </a:lnTo>
                <a:lnTo>
                  <a:pt x="131398" y="17524"/>
                </a:lnTo>
                <a:lnTo>
                  <a:pt x="126884" y="11709"/>
                </a:lnTo>
                <a:lnTo>
                  <a:pt x="125802" y="12681"/>
                </a:lnTo>
                <a:lnTo>
                  <a:pt x="119658" y="6866"/>
                </a:lnTo>
                <a:lnTo>
                  <a:pt x="115300" y="8715"/>
                </a:lnTo>
                <a:lnTo>
                  <a:pt x="113451" y="8151"/>
                </a:lnTo>
                <a:lnTo>
                  <a:pt x="105175" y="10455"/>
                </a:lnTo>
                <a:lnTo>
                  <a:pt x="102745" y="8402"/>
                </a:lnTo>
                <a:lnTo>
                  <a:pt x="99673" y="9765"/>
                </a:lnTo>
                <a:lnTo>
                  <a:pt x="97635" y="7759"/>
                </a:lnTo>
                <a:lnTo>
                  <a:pt x="87870" y="16254"/>
                </a:lnTo>
                <a:lnTo>
                  <a:pt x="86005" y="15925"/>
                </a:lnTo>
                <a:lnTo>
                  <a:pt x="79610" y="15925"/>
                </a:lnTo>
                <a:lnTo>
                  <a:pt x="77666" y="13417"/>
                </a:lnTo>
                <a:lnTo>
                  <a:pt x="74359" y="14452"/>
                </a:lnTo>
                <a:lnTo>
                  <a:pt x="60848" y="10831"/>
                </a:lnTo>
                <a:lnTo>
                  <a:pt x="47493" y="11787"/>
                </a:lnTo>
                <a:lnTo>
                  <a:pt x="43277" y="8888"/>
                </a:lnTo>
                <a:lnTo>
                  <a:pt x="33512" y="7587"/>
                </a:lnTo>
                <a:lnTo>
                  <a:pt x="25189" y="3370"/>
                </a:lnTo>
                <a:lnTo>
                  <a:pt x="21944" y="5878"/>
                </a:lnTo>
                <a:lnTo>
                  <a:pt x="18449" y="11881"/>
                </a:lnTo>
                <a:lnTo>
                  <a:pt x="13919" y="12602"/>
                </a:lnTo>
                <a:lnTo>
                  <a:pt x="11411" y="16160"/>
                </a:lnTo>
                <a:lnTo>
                  <a:pt x="1301" y="19813"/>
                </a:lnTo>
                <a:lnTo>
                  <a:pt x="0" y="21192"/>
                </a:lnTo>
                <a:lnTo>
                  <a:pt x="0" y="46161"/>
                </a:lnTo>
                <a:lnTo>
                  <a:pt x="11301" y="41960"/>
                </a:lnTo>
                <a:lnTo>
                  <a:pt x="17289" y="37195"/>
                </a:lnTo>
                <a:lnTo>
                  <a:pt x="20424" y="38731"/>
                </a:lnTo>
                <a:lnTo>
                  <a:pt x="24546" y="38967"/>
                </a:lnTo>
                <a:lnTo>
                  <a:pt x="33668" y="34374"/>
                </a:lnTo>
                <a:lnTo>
                  <a:pt x="38433" y="33073"/>
                </a:lnTo>
                <a:lnTo>
                  <a:pt x="40785" y="34123"/>
                </a:lnTo>
                <a:lnTo>
                  <a:pt x="49108" y="27822"/>
                </a:lnTo>
                <a:lnTo>
                  <a:pt x="53810" y="27822"/>
                </a:lnTo>
                <a:lnTo>
                  <a:pt x="58387" y="26255"/>
                </a:lnTo>
                <a:lnTo>
                  <a:pt x="64437" y="30330"/>
                </a:lnTo>
                <a:lnTo>
                  <a:pt x="66867" y="28794"/>
                </a:lnTo>
                <a:lnTo>
                  <a:pt x="70989" y="31866"/>
                </a:lnTo>
                <a:lnTo>
                  <a:pt x="73403" y="29201"/>
                </a:lnTo>
                <a:lnTo>
                  <a:pt x="75472" y="28010"/>
                </a:lnTo>
                <a:lnTo>
                  <a:pt x="86648" y="38575"/>
                </a:lnTo>
                <a:lnTo>
                  <a:pt x="93184" y="40675"/>
                </a:lnTo>
                <a:lnTo>
                  <a:pt x="98200" y="36474"/>
                </a:lnTo>
                <a:lnTo>
                  <a:pt x="101021" y="37352"/>
                </a:lnTo>
                <a:lnTo>
                  <a:pt x="109658" y="31537"/>
                </a:lnTo>
                <a:lnTo>
                  <a:pt x="114752" y="33716"/>
                </a:lnTo>
                <a:lnTo>
                  <a:pt x="116695" y="32838"/>
                </a:lnTo>
                <a:lnTo>
                  <a:pt x="126053" y="36474"/>
                </a:lnTo>
                <a:lnTo>
                  <a:pt x="127667" y="34766"/>
                </a:lnTo>
                <a:lnTo>
                  <a:pt x="135019" y="33402"/>
                </a:lnTo>
                <a:lnTo>
                  <a:pt x="138498" y="34452"/>
                </a:lnTo>
                <a:lnTo>
                  <a:pt x="143169" y="33402"/>
                </a:lnTo>
                <a:lnTo>
                  <a:pt x="152950" y="33559"/>
                </a:lnTo>
                <a:lnTo>
                  <a:pt x="156618" y="33308"/>
                </a:lnTo>
                <a:lnTo>
                  <a:pt x="159486" y="31600"/>
                </a:lnTo>
                <a:lnTo>
                  <a:pt x="163154" y="33575"/>
                </a:lnTo>
                <a:lnTo>
                  <a:pt x="165505" y="33590"/>
                </a:lnTo>
                <a:lnTo>
                  <a:pt x="168123" y="31537"/>
                </a:lnTo>
                <a:lnTo>
                  <a:pt x="172888" y="36474"/>
                </a:lnTo>
                <a:lnTo>
                  <a:pt x="175803" y="35988"/>
                </a:lnTo>
                <a:lnTo>
                  <a:pt x="179753" y="37995"/>
                </a:lnTo>
                <a:lnTo>
                  <a:pt x="185161" y="35346"/>
                </a:lnTo>
                <a:lnTo>
                  <a:pt x="190976" y="40675"/>
                </a:lnTo>
                <a:lnTo>
                  <a:pt x="201964" y="42117"/>
                </a:lnTo>
                <a:lnTo>
                  <a:pt x="206494" y="45189"/>
                </a:lnTo>
                <a:lnTo>
                  <a:pt x="208986" y="45832"/>
                </a:lnTo>
                <a:lnTo>
                  <a:pt x="208986" y="20737"/>
                </a:lnTo>
                <a:lnTo>
                  <a:pt x="204613" y="18919"/>
                </a:lnTo>
                <a:lnTo>
                  <a:pt x="201227" y="16975"/>
                </a:lnTo>
                <a:lnTo>
                  <a:pt x="196603" y="12837"/>
                </a:lnTo>
                <a:lnTo>
                  <a:pt x="191133" y="11756"/>
                </a:lnTo>
                <a:lnTo>
                  <a:pt x="187575" y="2477"/>
                </a:lnTo>
                <a:lnTo>
                  <a:pt x="184800" y="674"/>
                </a:lnTo>
                <a:lnTo>
                  <a:pt x="182371" y="2116"/>
                </a:lnTo>
                <a:lnTo>
                  <a:pt x="179784" y="1364"/>
                </a:lnTo>
                <a:lnTo>
                  <a:pt x="177277" y="3699"/>
                </a:lnTo>
                <a:lnTo>
                  <a:pt x="172026" y="0"/>
                </a:lnTo>
                <a:close/>
              </a:path>
            </a:pathLst>
          </a:custGeom>
          <a:solidFill>
            <a:srgbClr val="F7BE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7" t="37031" r="29583" b="19985"/>
          <a:stretch/>
        </p:blipFill>
        <p:spPr>
          <a:xfrm>
            <a:off x="1713994" y="2954844"/>
            <a:ext cx="5729606" cy="20900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774" y="383675"/>
            <a:ext cx="4386451" cy="246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875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>
            <a:spLocks noGrp="1"/>
          </p:cNvSpPr>
          <p:nvPr>
            <p:ph type="title"/>
          </p:nvPr>
        </p:nvSpPr>
        <p:spPr>
          <a:xfrm>
            <a:off x="457200" y="38367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Step 1</a:t>
            </a:r>
            <a:endParaRPr dirty="0"/>
          </a:p>
        </p:txBody>
      </p:sp>
      <p:sp>
        <p:nvSpPr>
          <p:cNvPr id="151" name="Google Shape;151;p17"/>
          <p:cNvSpPr/>
          <p:nvPr/>
        </p:nvSpPr>
        <p:spPr>
          <a:xfrm rot="21097715">
            <a:off x="2195143" y="510423"/>
            <a:ext cx="7118200" cy="1453783"/>
          </a:xfrm>
          <a:custGeom>
            <a:avLst/>
            <a:gdLst/>
            <a:ahLst/>
            <a:cxnLst/>
            <a:rect l="l" t="t" r="r" b="b"/>
            <a:pathLst>
              <a:path w="284850" h="73728" extrusionOk="0">
                <a:moveTo>
                  <a:pt x="0" y="73728"/>
                </a:moveTo>
                <a:lnTo>
                  <a:pt x="27073" y="22236"/>
                </a:lnTo>
                <a:lnTo>
                  <a:pt x="72883" y="60189"/>
                </a:lnTo>
                <a:lnTo>
                  <a:pt x="118397" y="3704"/>
                </a:lnTo>
                <a:lnTo>
                  <a:pt x="164059" y="68194"/>
                </a:lnTo>
                <a:lnTo>
                  <a:pt x="209721" y="23570"/>
                </a:lnTo>
                <a:lnTo>
                  <a:pt x="255448" y="52988"/>
                </a:lnTo>
                <a:lnTo>
                  <a:pt x="284850" y="0"/>
                </a:lnTo>
              </a:path>
            </a:pathLst>
          </a:custGeom>
          <a:noFill/>
          <a:ln w="19050" cap="flat" cmpd="sng">
            <a:solidFill>
              <a:srgbClr val="00818A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2" name="Google Shape;152;p17"/>
          <p:cNvSpPr/>
          <p:nvPr/>
        </p:nvSpPr>
        <p:spPr>
          <a:xfrm>
            <a:off x="2015154" y="-68969"/>
            <a:ext cx="7118200" cy="1822550"/>
          </a:xfrm>
          <a:custGeom>
            <a:avLst/>
            <a:gdLst/>
            <a:ahLst/>
            <a:cxnLst/>
            <a:rect l="l" t="t" r="r" b="b"/>
            <a:pathLst>
              <a:path w="284728" h="72902" extrusionOk="0">
                <a:moveTo>
                  <a:pt x="0" y="72902"/>
                </a:moveTo>
                <a:lnTo>
                  <a:pt x="27064" y="62414"/>
                </a:lnTo>
                <a:lnTo>
                  <a:pt x="73022" y="4744"/>
                </a:lnTo>
                <a:lnTo>
                  <a:pt x="118684" y="64935"/>
                </a:lnTo>
                <a:lnTo>
                  <a:pt x="164198" y="48330"/>
                </a:lnTo>
                <a:lnTo>
                  <a:pt x="209712" y="65676"/>
                </a:lnTo>
                <a:lnTo>
                  <a:pt x="255587" y="26198"/>
                </a:lnTo>
                <a:lnTo>
                  <a:pt x="284728" y="0"/>
                </a:lnTo>
              </a:path>
            </a:pathLst>
          </a:custGeom>
          <a:noFill/>
          <a:ln w="19050" cap="flat" cmpd="sng">
            <a:solidFill>
              <a:srgbClr val="29346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3" name="Google Shape;153;p17"/>
          <p:cNvSpPr/>
          <p:nvPr/>
        </p:nvSpPr>
        <p:spPr>
          <a:xfrm rot="20774927">
            <a:off x="2246184" y="820548"/>
            <a:ext cx="7128200" cy="1860325"/>
          </a:xfrm>
          <a:custGeom>
            <a:avLst/>
            <a:gdLst/>
            <a:ahLst/>
            <a:cxnLst/>
            <a:rect l="l" t="t" r="r" b="b"/>
            <a:pathLst>
              <a:path w="285128" h="74413" extrusionOk="0">
                <a:moveTo>
                  <a:pt x="0" y="74078"/>
                </a:moveTo>
                <a:lnTo>
                  <a:pt x="27212" y="5257"/>
                </a:lnTo>
                <a:lnTo>
                  <a:pt x="73022" y="39651"/>
                </a:lnTo>
                <a:lnTo>
                  <a:pt x="118536" y="19489"/>
                </a:lnTo>
                <a:lnTo>
                  <a:pt x="164198" y="33277"/>
                </a:lnTo>
                <a:lnTo>
                  <a:pt x="209712" y="1995"/>
                </a:lnTo>
                <a:lnTo>
                  <a:pt x="256234" y="74413"/>
                </a:lnTo>
                <a:lnTo>
                  <a:pt x="285128" y="0"/>
                </a:lnTo>
              </a:path>
            </a:pathLst>
          </a:custGeom>
          <a:noFill/>
          <a:ln w="19050" cap="flat" cmpd="sng">
            <a:solidFill>
              <a:srgbClr val="F7BE1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8" name="Google Shape;168;p17"/>
          <p:cNvSpPr txBox="1"/>
          <p:nvPr/>
        </p:nvSpPr>
        <p:spPr>
          <a:xfrm>
            <a:off x="457199" y="4074122"/>
            <a:ext cx="3532909" cy="403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Visit </a:t>
            </a:r>
            <a:r>
              <a:rPr lang="en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https://datastutdio.google.com</a:t>
            </a:r>
            <a:endParaRPr lang="en" dirty="0" smtClea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Roboto"/>
                <a:ea typeface="Roboto"/>
                <a:cs typeface="Roboto"/>
                <a:sym typeface="Roboto"/>
              </a:rPr>
              <a:t>Login or sign up with your Gmail account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hen create new report / blank report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1" name="Picture 13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5" b="28286"/>
          <a:stretch/>
        </p:blipFill>
        <p:spPr>
          <a:xfrm>
            <a:off x="457199" y="956375"/>
            <a:ext cx="7514705" cy="28386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8"/>
          <p:cNvGrpSpPr/>
          <p:nvPr/>
        </p:nvGrpSpPr>
        <p:grpSpPr>
          <a:xfrm>
            <a:off x="4665168" y="3082201"/>
            <a:ext cx="4750074" cy="2483750"/>
            <a:chOff x="650176" y="1681275"/>
            <a:chExt cx="4750074" cy="2483750"/>
          </a:xfrm>
        </p:grpSpPr>
        <p:sp>
          <p:nvSpPr>
            <p:cNvPr id="180" name="Google Shape;180;p18"/>
            <p:cNvSpPr/>
            <p:nvPr/>
          </p:nvSpPr>
          <p:spPr>
            <a:xfrm>
              <a:off x="650350" y="1681275"/>
              <a:ext cx="4749900" cy="2478900"/>
            </a:xfrm>
            <a:prstGeom prst="rect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1" name="Google Shape;181;p18"/>
            <p:cNvCxnSpPr/>
            <p:nvPr/>
          </p:nvCxnSpPr>
          <p:spPr>
            <a:xfrm>
              <a:off x="650176" y="2301125"/>
              <a:ext cx="47499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18"/>
            <p:cNvCxnSpPr/>
            <p:nvPr/>
          </p:nvCxnSpPr>
          <p:spPr>
            <a:xfrm>
              <a:off x="650176" y="2921625"/>
              <a:ext cx="47499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18"/>
            <p:cNvCxnSpPr/>
            <p:nvPr/>
          </p:nvCxnSpPr>
          <p:spPr>
            <a:xfrm>
              <a:off x="650176" y="3542125"/>
              <a:ext cx="47499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84;p18"/>
            <p:cNvCxnSpPr/>
            <p:nvPr/>
          </p:nvCxnSpPr>
          <p:spPr>
            <a:xfrm>
              <a:off x="1837650" y="1686125"/>
              <a:ext cx="0" cy="24789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85;p18"/>
            <p:cNvCxnSpPr/>
            <p:nvPr/>
          </p:nvCxnSpPr>
          <p:spPr>
            <a:xfrm>
              <a:off x="3025117" y="1686125"/>
              <a:ext cx="0" cy="24789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86;p18"/>
            <p:cNvCxnSpPr/>
            <p:nvPr/>
          </p:nvCxnSpPr>
          <p:spPr>
            <a:xfrm>
              <a:off x="4212583" y="1686125"/>
              <a:ext cx="0" cy="24789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8" name="Google Shape;188;p18"/>
          <p:cNvSpPr txBox="1">
            <a:spLocks noGrp="1"/>
          </p:cNvSpPr>
          <p:nvPr>
            <p:ph type="title"/>
          </p:nvPr>
        </p:nvSpPr>
        <p:spPr>
          <a:xfrm>
            <a:off x="374207" y="4039610"/>
            <a:ext cx="4583706" cy="1130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Download the dataset from Kaggle</a:t>
            </a:r>
            <a:endParaRPr sz="2400" dirty="0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0" name="Google Shape;190;p18"/>
          <p:cNvSpPr/>
          <p:nvPr/>
        </p:nvSpPr>
        <p:spPr>
          <a:xfrm>
            <a:off x="-504188" y="-186968"/>
            <a:ext cx="4749858" cy="1239525"/>
          </a:xfrm>
          <a:custGeom>
            <a:avLst/>
            <a:gdLst/>
            <a:ahLst/>
            <a:cxnLst/>
            <a:rect l="l" t="t" r="r" b="b"/>
            <a:pathLst>
              <a:path w="192966" h="49581" extrusionOk="0">
                <a:moveTo>
                  <a:pt x="0" y="24923"/>
                </a:moveTo>
                <a:cubicBezTo>
                  <a:pt x="7494" y="29011"/>
                  <a:pt x="29578" y="51265"/>
                  <a:pt x="44963" y="49448"/>
                </a:cubicBezTo>
                <a:cubicBezTo>
                  <a:pt x="60348" y="47631"/>
                  <a:pt x="76471" y="16180"/>
                  <a:pt x="92310" y="14023"/>
                </a:cubicBezTo>
                <a:cubicBezTo>
                  <a:pt x="108149" y="11866"/>
                  <a:pt x="124556" y="37923"/>
                  <a:pt x="139998" y="36504"/>
                </a:cubicBezTo>
                <a:cubicBezTo>
                  <a:pt x="155440" y="35085"/>
                  <a:pt x="176956" y="11014"/>
                  <a:pt x="184961" y="5507"/>
                </a:cubicBezTo>
                <a:cubicBezTo>
                  <a:pt x="192966" y="0"/>
                  <a:pt x="187516" y="3804"/>
                  <a:pt x="188027" y="3463"/>
                </a:cubicBezTo>
              </a:path>
            </a:pathLst>
          </a:custGeom>
          <a:noFill/>
          <a:ln w="19050" cap="flat" cmpd="sng">
            <a:solidFill>
              <a:srgbClr val="293462"/>
            </a:solidFill>
            <a:prstDash val="dot"/>
            <a:round/>
            <a:headEnd type="none" w="med" len="med"/>
            <a:tailEnd type="none" w="med" len="med"/>
          </a:ln>
        </p:spPr>
      </p:sp>
      <p:sp>
        <p:nvSpPr>
          <p:cNvPr id="214" name="Google Shape;214;p18"/>
          <p:cNvSpPr/>
          <p:nvPr/>
        </p:nvSpPr>
        <p:spPr>
          <a:xfrm>
            <a:off x="7580326" y="4558676"/>
            <a:ext cx="145800" cy="145800"/>
          </a:xfrm>
          <a:prstGeom prst="ellipse">
            <a:avLst/>
          </a:prstGeom>
          <a:solidFill>
            <a:srgbClr val="F7BE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8"/>
          <p:cNvSpPr/>
          <p:nvPr/>
        </p:nvSpPr>
        <p:spPr>
          <a:xfrm>
            <a:off x="6446377" y="3951859"/>
            <a:ext cx="145800" cy="145800"/>
          </a:xfrm>
          <a:prstGeom prst="ellipse">
            <a:avLst/>
          </a:prstGeom>
          <a:solidFill>
            <a:srgbClr val="EC9B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8"/>
          <p:cNvSpPr/>
          <p:nvPr/>
        </p:nvSpPr>
        <p:spPr>
          <a:xfrm>
            <a:off x="8573988" y="3318902"/>
            <a:ext cx="145800" cy="145800"/>
          </a:xfrm>
          <a:prstGeom prst="ellipse">
            <a:avLst/>
          </a:prstGeom>
          <a:solidFill>
            <a:srgbClr val="0081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91193" y="283923"/>
            <a:ext cx="8229600" cy="597226"/>
          </a:xfrm>
        </p:spPr>
        <p:txBody>
          <a:bodyPr/>
          <a:lstStyle/>
          <a:p>
            <a:r>
              <a:rPr lang="en-US" dirty="0" smtClean="0"/>
              <a:t>Step 2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5" b="39874"/>
          <a:stretch/>
        </p:blipFill>
        <p:spPr>
          <a:xfrm>
            <a:off x="616311" y="1194224"/>
            <a:ext cx="8030577" cy="2482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19"/>
          <p:cNvGrpSpPr/>
          <p:nvPr/>
        </p:nvGrpSpPr>
        <p:grpSpPr>
          <a:xfrm>
            <a:off x="4580950" y="74651"/>
            <a:ext cx="4568700" cy="2675234"/>
            <a:chOff x="882083" y="1882882"/>
            <a:chExt cx="4568700" cy="2675234"/>
          </a:xfrm>
        </p:grpSpPr>
        <p:cxnSp>
          <p:nvCxnSpPr>
            <p:cNvPr id="223" name="Google Shape;223;p19"/>
            <p:cNvCxnSpPr/>
            <p:nvPr/>
          </p:nvCxnSpPr>
          <p:spPr>
            <a:xfrm>
              <a:off x="882083" y="1882882"/>
              <a:ext cx="45687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4" name="Google Shape;224;p19"/>
            <p:cNvCxnSpPr/>
            <p:nvPr/>
          </p:nvCxnSpPr>
          <p:spPr>
            <a:xfrm>
              <a:off x="882083" y="2551690"/>
              <a:ext cx="45687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" name="Google Shape;225;p19"/>
            <p:cNvCxnSpPr/>
            <p:nvPr/>
          </p:nvCxnSpPr>
          <p:spPr>
            <a:xfrm>
              <a:off x="882083" y="3220499"/>
              <a:ext cx="45687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19"/>
            <p:cNvCxnSpPr/>
            <p:nvPr/>
          </p:nvCxnSpPr>
          <p:spPr>
            <a:xfrm>
              <a:off x="882083" y="3889307"/>
              <a:ext cx="45687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7" name="Google Shape;227;p19"/>
            <p:cNvCxnSpPr/>
            <p:nvPr/>
          </p:nvCxnSpPr>
          <p:spPr>
            <a:xfrm>
              <a:off x="882083" y="4558116"/>
              <a:ext cx="45687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6" name="Google Shape;236;p19"/>
          <p:cNvGrpSpPr/>
          <p:nvPr/>
        </p:nvGrpSpPr>
        <p:grpSpPr>
          <a:xfrm>
            <a:off x="4889746" y="662630"/>
            <a:ext cx="4149456" cy="2133936"/>
            <a:chOff x="1099410" y="2128480"/>
            <a:chExt cx="4149456" cy="2133936"/>
          </a:xfrm>
        </p:grpSpPr>
        <p:sp>
          <p:nvSpPr>
            <p:cNvPr id="237" name="Google Shape;237;p19"/>
            <p:cNvSpPr/>
            <p:nvPr/>
          </p:nvSpPr>
          <p:spPr>
            <a:xfrm>
              <a:off x="1142973" y="2156494"/>
              <a:ext cx="4069113" cy="2082110"/>
            </a:xfrm>
            <a:custGeom>
              <a:avLst/>
              <a:gdLst/>
              <a:ahLst/>
              <a:cxnLst/>
              <a:rect l="l" t="t" r="r" b="b"/>
              <a:pathLst>
                <a:path w="159074" h="81396" extrusionOk="0">
                  <a:moveTo>
                    <a:pt x="0" y="6798"/>
                  </a:moveTo>
                  <a:cubicBezTo>
                    <a:pt x="5677" y="14689"/>
                    <a:pt x="18565" y="55225"/>
                    <a:pt x="34063" y="54146"/>
                  </a:cubicBezTo>
                  <a:cubicBezTo>
                    <a:pt x="49562" y="53067"/>
                    <a:pt x="72156" y="-4216"/>
                    <a:pt x="92991" y="326"/>
                  </a:cubicBezTo>
                  <a:cubicBezTo>
                    <a:pt x="113826" y="4868"/>
                    <a:pt x="148060" y="67884"/>
                    <a:pt x="159074" y="81396"/>
                  </a:cubicBezTo>
                </a:path>
              </a:pathLst>
            </a:custGeom>
            <a:noFill/>
            <a:ln w="19050" cap="flat" cmpd="sng">
              <a:solidFill>
                <a:srgbClr val="0081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38" name="Google Shape;238;p19"/>
            <p:cNvSpPr/>
            <p:nvPr/>
          </p:nvSpPr>
          <p:spPr>
            <a:xfrm>
              <a:off x="1099410" y="2302269"/>
              <a:ext cx="77400" cy="774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1966706" y="3516207"/>
              <a:ext cx="77400" cy="774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3418227" y="2128480"/>
              <a:ext cx="77400" cy="774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5171466" y="4185017"/>
              <a:ext cx="77400" cy="77400"/>
            </a:xfrm>
            <a:prstGeom prst="ellipse">
              <a:avLst/>
            </a:prstGeom>
            <a:solidFill>
              <a:srgbClr val="008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19"/>
          <p:cNvGrpSpPr/>
          <p:nvPr/>
        </p:nvGrpSpPr>
        <p:grpSpPr>
          <a:xfrm>
            <a:off x="4761084" y="84404"/>
            <a:ext cx="4294043" cy="1981243"/>
            <a:chOff x="1065619" y="2446175"/>
            <a:chExt cx="4294043" cy="1981243"/>
          </a:xfrm>
        </p:grpSpPr>
        <p:sp>
          <p:nvSpPr>
            <p:cNvPr id="243" name="Google Shape;243;p19"/>
            <p:cNvSpPr/>
            <p:nvPr/>
          </p:nvSpPr>
          <p:spPr>
            <a:xfrm>
              <a:off x="1081965" y="2461110"/>
              <a:ext cx="4252087" cy="1923616"/>
            </a:xfrm>
            <a:custGeom>
              <a:avLst/>
              <a:gdLst/>
              <a:ahLst/>
              <a:cxnLst/>
              <a:rect l="l" t="t" r="r" b="b"/>
              <a:pathLst>
                <a:path w="166227" h="75200" extrusionOk="0">
                  <a:moveTo>
                    <a:pt x="0" y="49050"/>
                  </a:moveTo>
                  <a:cubicBezTo>
                    <a:pt x="5621" y="53365"/>
                    <a:pt x="21971" y="77890"/>
                    <a:pt x="33723" y="74938"/>
                  </a:cubicBezTo>
                  <a:cubicBezTo>
                    <a:pt x="45475" y="71986"/>
                    <a:pt x="60179" y="34914"/>
                    <a:pt x="70511" y="31337"/>
                  </a:cubicBezTo>
                  <a:cubicBezTo>
                    <a:pt x="80843" y="27760"/>
                    <a:pt x="79764" y="58701"/>
                    <a:pt x="95717" y="53478"/>
                  </a:cubicBezTo>
                  <a:cubicBezTo>
                    <a:pt x="111670" y="48255"/>
                    <a:pt x="154475" y="8913"/>
                    <a:pt x="166227" y="0"/>
                  </a:cubicBezTo>
                </a:path>
              </a:pathLst>
            </a:custGeom>
            <a:noFill/>
            <a:ln w="19050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44" name="Google Shape;244;p19"/>
            <p:cNvSpPr/>
            <p:nvPr/>
          </p:nvSpPr>
          <p:spPr>
            <a:xfrm>
              <a:off x="1065619" y="3698121"/>
              <a:ext cx="77400" cy="77400"/>
            </a:xfrm>
            <a:prstGeom prst="ellipse">
              <a:avLst/>
            </a:prstGeom>
            <a:solidFill>
              <a:srgbClr val="EC9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1874860" y="4350017"/>
              <a:ext cx="77400" cy="77400"/>
            </a:xfrm>
            <a:prstGeom prst="ellipse">
              <a:avLst/>
            </a:prstGeom>
            <a:solidFill>
              <a:srgbClr val="EC9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9"/>
            <p:cNvSpPr/>
            <p:nvPr/>
          </p:nvSpPr>
          <p:spPr>
            <a:xfrm>
              <a:off x="2886901" y="3220486"/>
              <a:ext cx="77400" cy="77400"/>
            </a:xfrm>
            <a:prstGeom prst="ellipse">
              <a:avLst/>
            </a:prstGeom>
            <a:solidFill>
              <a:srgbClr val="EC9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>
              <a:off x="3418227" y="3811954"/>
              <a:ext cx="77400" cy="77400"/>
            </a:xfrm>
            <a:prstGeom prst="ellipse">
              <a:avLst/>
            </a:prstGeom>
            <a:solidFill>
              <a:srgbClr val="EC9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5282262" y="2446175"/>
              <a:ext cx="77400" cy="77400"/>
            </a:xfrm>
            <a:prstGeom prst="ellipse">
              <a:avLst/>
            </a:prstGeom>
            <a:solidFill>
              <a:srgbClr val="EC9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p19"/>
          <p:cNvGrpSpPr/>
          <p:nvPr/>
        </p:nvGrpSpPr>
        <p:grpSpPr>
          <a:xfrm>
            <a:off x="4755768" y="462314"/>
            <a:ext cx="4219064" cy="2050403"/>
            <a:chOff x="1060788" y="2178614"/>
            <a:chExt cx="4219064" cy="2050403"/>
          </a:xfrm>
        </p:grpSpPr>
        <p:sp>
          <p:nvSpPr>
            <p:cNvPr id="250" name="Google Shape;250;p19"/>
            <p:cNvSpPr/>
            <p:nvPr/>
          </p:nvSpPr>
          <p:spPr>
            <a:xfrm>
              <a:off x="1083858" y="2207222"/>
              <a:ext cx="4164936" cy="1976746"/>
            </a:xfrm>
            <a:custGeom>
              <a:avLst/>
              <a:gdLst/>
              <a:ahLst/>
              <a:cxnLst/>
              <a:rect l="l" t="t" r="r" b="b"/>
              <a:pathLst>
                <a:path w="162820" h="77277" extrusionOk="0">
                  <a:moveTo>
                    <a:pt x="0" y="39219"/>
                  </a:moveTo>
                  <a:cubicBezTo>
                    <a:pt x="11127" y="32804"/>
                    <a:pt x="47177" y="-5517"/>
                    <a:pt x="66763" y="728"/>
                  </a:cubicBezTo>
                  <a:cubicBezTo>
                    <a:pt x="86349" y="6973"/>
                    <a:pt x="101508" y="70897"/>
                    <a:pt x="117517" y="76688"/>
                  </a:cubicBezTo>
                  <a:cubicBezTo>
                    <a:pt x="133527" y="82479"/>
                    <a:pt x="155270" y="42341"/>
                    <a:pt x="162820" y="35472"/>
                  </a:cubicBezTo>
                </a:path>
              </a:pathLst>
            </a:custGeom>
            <a:noFill/>
            <a:ln w="19050" cap="flat" cmpd="sng">
              <a:solidFill>
                <a:srgbClr val="29346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1" name="Google Shape;251;p19"/>
            <p:cNvSpPr/>
            <p:nvPr/>
          </p:nvSpPr>
          <p:spPr>
            <a:xfrm>
              <a:off x="5202452" y="3096473"/>
              <a:ext cx="77400" cy="774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4140048" y="4151617"/>
              <a:ext cx="77400" cy="774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2652408" y="2178614"/>
              <a:ext cx="77400" cy="774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1060788" y="3172147"/>
              <a:ext cx="77400" cy="77400"/>
            </a:xfrm>
            <a:prstGeom prst="ellipse">
              <a:avLst/>
            </a:prstGeom>
            <a:solidFill>
              <a:srgbClr val="293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" name="Google Shape;257;p19"/>
          <p:cNvSpPr txBox="1">
            <a:spLocks noGrp="1"/>
          </p:cNvSpPr>
          <p:nvPr>
            <p:ph type="title"/>
          </p:nvPr>
        </p:nvSpPr>
        <p:spPr>
          <a:xfrm>
            <a:off x="2066325" y="4300756"/>
            <a:ext cx="5724242" cy="6124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Upload/add the dataset to Google Data Studio</a:t>
            </a:r>
            <a:endParaRPr sz="2400" dirty="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6" b="5670"/>
          <a:stretch/>
        </p:blipFill>
        <p:spPr>
          <a:xfrm>
            <a:off x="1180417" y="984389"/>
            <a:ext cx="7194026" cy="3246744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0"/>
          <p:cNvSpPr txBox="1">
            <a:spLocks noGrp="1"/>
          </p:cNvSpPr>
          <p:nvPr>
            <p:ph type="title"/>
          </p:nvPr>
        </p:nvSpPr>
        <p:spPr>
          <a:xfrm>
            <a:off x="4235350" y="4308625"/>
            <a:ext cx="8196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1st Period</a:t>
            </a:r>
            <a:endParaRPr sz="1200" dirty="0">
              <a:solidFill>
                <a:srgbClr val="43434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73" name="Google Shape;273;p20"/>
          <p:cNvSpPr/>
          <p:nvPr/>
        </p:nvSpPr>
        <p:spPr>
          <a:xfrm>
            <a:off x="-96388" y="3114611"/>
            <a:ext cx="4480675" cy="1998575"/>
          </a:xfrm>
          <a:custGeom>
            <a:avLst/>
            <a:gdLst/>
            <a:ahLst/>
            <a:cxnLst/>
            <a:rect l="l" t="t" r="r" b="b"/>
            <a:pathLst>
              <a:path w="179227" h="79943" extrusionOk="0">
                <a:moveTo>
                  <a:pt x="0" y="79943"/>
                </a:moveTo>
                <a:lnTo>
                  <a:pt x="17192" y="79943"/>
                </a:lnTo>
                <a:lnTo>
                  <a:pt x="64470" y="22780"/>
                </a:lnTo>
                <a:lnTo>
                  <a:pt x="110459" y="45559"/>
                </a:lnTo>
                <a:lnTo>
                  <a:pt x="157307" y="0"/>
                </a:lnTo>
                <a:lnTo>
                  <a:pt x="179227" y="0"/>
                </a:lnTo>
              </a:path>
            </a:pathLst>
          </a:custGeom>
          <a:noFill/>
          <a:ln w="19050" cap="flat" cmpd="sng">
            <a:solidFill>
              <a:srgbClr val="29346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4" name="Google Shape;274;p20"/>
          <p:cNvSpPr/>
          <p:nvPr/>
        </p:nvSpPr>
        <p:spPr>
          <a:xfrm>
            <a:off x="-68694" y="2888886"/>
            <a:ext cx="7444593" cy="2257851"/>
          </a:xfrm>
          <a:custGeom>
            <a:avLst/>
            <a:gdLst/>
            <a:ahLst/>
            <a:cxnLst/>
            <a:rect l="l" t="t" r="r" b="b"/>
            <a:pathLst>
              <a:path w="175358" h="67049" extrusionOk="0">
                <a:moveTo>
                  <a:pt x="0" y="0"/>
                </a:moveTo>
                <a:lnTo>
                  <a:pt x="17622" y="0"/>
                </a:lnTo>
                <a:lnTo>
                  <a:pt x="63395" y="45774"/>
                </a:lnTo>
                <a:lnTo>
                  <a:pt x="110458" y="0"/>
                </a:lnTo>
                <a:lnTo>
                  <a:pt x="155588" y="67049"/>
                </a:lnTo>
                <a:lnTo>
                  <a:pt x="175358" y="67049"/>
                </a:lnTo>
              </a:path>
            </a:pathLst>
          </a:custGeom>
          <a:noFill/>
          <a:ln w="19050" cap="flat" cmpd="sng">
            <a:solidFill>
              <a:srgbClr val="00818A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5" name="Google Shape;275;p20"/>
          <p:cNvSpPr txBox="1">
            <a:spLocks noGrp="1"/>
          </p:cNvSpPr>
          <p:nvPr>
            <p:ph type="title"/>
          </p:nvPr>
        </p:nvSpPr>
        <p:spPr>
          <a:xfrm>
            <a:off x="7716750" y="4308625"/>
            <a:ext cx="8196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4th Period</a:t>
            </a:r>
            <a:endParaRPr sz="1200">
              <a:solidFill>
                <a:srgbClr val="43434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76" name="Google Shape;276;p20"/>
          <p:cNvSpPr txBox="1">
            <a:spLocks noGrp="1"/>
          </p:cNvSpPr>
          <p:nvPr>
            <p:ph type="title"/>
          </p:nvPr>
        </p:nvSpPr>
        <p:spPr>
          <a:xfrm>
            <a:off x="6556300" y="4308625"/>
            <a:ext cx="8196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3rd Period</a:t>
            </a:r>
            <a:endParaRPr sz="1200">
              <a:solidFill>
                <a:srgbClr val="43434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77" name="Google Shape;277;p20"/>
          <p:cNvSpPr txBox="1">
            <a:spLocks noGrp="1"/>
          </p:cNvSpPr>
          <p:nvPr>
            <p:ph type="title"/>
          </p:nvPr>
        </p:nvSpPr>
        <p:spPr>
          <a:xfrm>
            <a:off x="5395800" y="4308625"/>
            <a:ext cx="8196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2nd Period</a:t>
            </a:r>
            <a:endParaRPr sz="1200">
              <a:solidFill>
                <a:srgbClr val="43434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78" name="Google Shape;278;p20"/>
          <p:cNvSpPr/>
          <p:nvPr/>
        </p:nvSpPr>
        <p:spPr>
          <a:xfrm>
            <a:off x="4558625" y="2197950"/>
            <a:ext cx="204375" cy="221400"/>
          </a:xfrm>
          <a:prstGeom prst="flowChartOffpageConnector">
            <a:avLst/>
          </a:prstGeom>
          <a:solidFill>
            <a:srgbClr val="0081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0"/>
          <p:cNvSpPr/>
          <p:nvPr/>
        </p:nvSpPr>
        <p:spPr>
          <a:xfrm>
            <a:off x="6863913" y="2197950"/>
            <a:ext cx="204375" cy="221400"/>
          </a:xfrm>
          <a:prstGeom prst="flowChartOffpageConnector">
            <a:avLst/>
          </a:prstGeom>
          <a:solidFill>
            <a:srgbClr val="0081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0"/>
          <p:cNvSpPr/>
          <p:nvPr/>
        </p:nvSpPr>
        <p:spPr>
          <a:xfrm>
            <a:off x="8024350" y="1693075"/>
            <a:ext cx="204375" cy="221400"/>
          </a:xfrm>
          <a:prstGeom prst="flowChartOffpageConnector">
            <a:avLst/>
          </a:prstGeom>
          <a:solidFill>
            <a:srgbClr val="2934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0"/>
          <p:cNvSpPr txBox="1">
            <a:spLocks noGrp="1"/>
          </p:cNvSpPr>
          <p:nvPr>
            <p:ph type="title"/>
          </p:nvPr>
        </p:nvSpPr>
        <p:spPr>
          <a:xfrm>
            <a:off x="8024400" y="1647050"/>
            <a:ext cx="2043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</a:rPr>
              <a:t>!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82" name="Google Shape;282;p20"/>
          <p:cNvSpPr txBox="1">
            <a:spLocks noGrp="1"/>
          </p:cNvSpPr>
          <p:nvPr>
            <p:ph type="title"/>
          </p:nvPr>
        </p:nvSpPr>
        <p:spPr>
          <a:xfrm>
            <a:off x="6863963" y="2150800"/>
            <a:ext cx="2043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</a:rPr>
              <a:t>!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83" name="Google Shape;283;p20"/>
          <p:cNvSpPr txBox="1">
            <a:spLocks noGrp="1"/>
          </p:cNvSpPr>
          <p:nvPr>
            <p:ph type="title"/>
          </p:nvPr>
        </p:nvSpPr>
        <p:spPr>
          <a:xfrm>
            <a:off x="4558663" y="2143250"/>
            <a:ext cx="2043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</a:rPr>
              <a:t>!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86" name="Google Shape;286;p20"/>
          <p:cNvSpPr txBox="1">
            <a:spLocks noGrp="1"/>
          </p:cNvSpPr>
          <p:nvPr>
            <p:ph type="title"/>
          </p:nvPr>
        </p:nvSpPr>
        <p:spPr>
          <a:xfrm>
            <a:off x="626585" y="772510"/>
            <a:ext cx="4597750" cy="5652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Wait </a:t>
            </a:r>
            <a:r>
              <a:rPr lang="en" sz="2000" dirty="0" smtClean="0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until </a:t>
            </a:r>
            <a:r>
              <a:rPr lang="en" sz="2000" dirty="0" smtClean="0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the dataset is already uploaded</a:t>
            </a:r>
            <a:endParaRPr sz="2000" dirty="0">
              <a:solidFill>
                <a:schemeClr val="tx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88" name="Google Shape;288;p20"/>
          <p:cNvSpPr/>
          <p:nvPr/>
        </p:nvSpPr>
        <p:spPr>
          <a:xfrm>
            <a:off x="197850" y="3680662"/>
            <a:ext cx="6017550" cy="1421099"/>
          </a:xfrm>
          <a:custGeom>
            <a:avLst/>
            <a:gdLst/>
            <a:ahLst/>
            <a:cxnLst/>
            <a:rect l="l" t="t" r="r" b="b"/>
            <a:pathLst>
              <a:path w="177890" h="68119" extrusionOk="0">
                <a:moveTo>
                  <a:pt x="0" y="22995"/>
                </a:moveTo>
                <a:lnTo>
                  <a:pt x="17355" y="22995"/>
                </a:lnTo>
                <a:lnTo>
                  <a:pt x="63780" y="68119"/>
                </a:lnTo>
                <a:lnTo>
                  <a:pt x="109771" y="44689"/>
                </a:lnTo>
                <a:lnTo>
                  <a:pt x="155762" y="0"/>
                </a:lnTo>
                <a:lnTo>
                  <a:pt x="177890" y="0"/>
                </a:lnTo>
              </a:path>
            </a:pathLst>
          </a:custGeom>
          <a:noFill/>
          <a:ln w="19050" cap="flat" cmpd="sng">
            <a:solidFill>
              <a:srgbClr val="FCBD2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9" name="Google Shape;289;p20"/>
          <p:cNvSpPr/>
          <p:nvPr/>
        </p:nvSpPr>
        <p:spPr>
          <a:xfrm>
            <a:off x="8024350" y="2197950"/>
            <a:ext cx="204375" cy="221400"/>
          </a:xfrm>
          <a:prstGeom prst="flowChartOffpageConnector">
            <a:avLst/>
          </a:prstGeom>
          <a:solidFill>
            <a:srgbClr val="FCBD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0"/>
          <p:cNvSpPr txBox="1">
            <a:spLocks noGrp="1"/>
          </p:cNvSpPr>
          <p:nvPr>
            <p:ph type="title"/>
          </p:nvPr>
        </p:nvSpPr>
        <p:spPr>
          <a:xfrm>
            <a:off x="8024388" y="2143250"/>
            <a:ext cx="2043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</a:rPr>
              <a:t>!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26585" y="364481"/>
            <a:ext cx="8229600" cy="572700"/>
          </a:xfrm>
        </p:spPr>
        <p:txBody>
          <a:bodyPr/>
          <a:lstStyle/>
          <a:p>
            <a:r>
              <a:rPr lang="en-US" dirty="0" smtClean="0"/>
              <a:t>Step 4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7" b="7016"/>
          <a:stretch/>
        </p:blipFill>
        <p:spPr>
          <a:xfrm>
            <a:off x="626585" y="1277858"/>
            <a:ext cx="7856256" cy="34862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21"/>
          <p:cNvGrpSpPr/>
          <p:nvPr/>
        </p:nvGrpSpPr>
        <p:grpSpPr>
          <a:xfrm>
            <a:off x="1516400" y="3103532"/>
            <a:ext cx="7716000" cy="2039968"/>
            <a:chOff x="970800" y="1681275"/>
            <a:chExt cx="7716000" cy="2039968"/>
          </a:xfrm>
        </p:grpSpPr>
        <p:sp>
          <p:nvSpPr>
            <p:cNvPr id="299" name="Google Shape;299;p21"/>
            <p:cNvSpPr/>
            <p:nvPr/>
          </p:nvSpPr>
          <p:spPr>
            <a:xfrm>
              <a:off x="970800" y="1681275"/>
              <a:ext cx="7715700" cy="2036100"/>
            </a:xfrm>
            <a:prstGeom prst="rect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0" name="Google Shape;300;p21"/>
            <p:cNvCxnSpPr/>
            <p:nvPr/>
          </p:nvCxnSpPr>
          <p:spPr>
            <a:xfrm>
              <a:off x="970800" y="2190323"/>
              <a:ext cx="77160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1" name="Google Shape;301;p21"/>
            <p:cNvCxnSpPr/>
            <p:nvPr/>
          </p:nvCxnSpPr>
          <p:spPr>
            <a:xfrm>
              <a:off x="970800" y="2700021"/>
              <a:ext cx="77160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2" name="Google Shape;302;p21"/>
            <p:cNvCxnSpPr/>
            <p:nvPr/>
          </p:nvCxnSpPr>
          <p:spPr>
            <a:xfrm>
              <a:off x="970800" y="3209719"/>
              <a:ext cx="7716000" cy="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3" name="Google Shape;303;p21"/>
            <p:cNvCxnSpPr/>
            <p:nvPr/>
          </p:nvCxnSpPr>
          <p:spPr>
            <a:xfrm>
              <a:off x="2899798" y="1685143"/>
              <a:ext cx="0" cy="20361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4" name="Google Shape;304;p21"/>
            <p:cNvCxnSpPr/>
            <p:nvPr/>
          </p:nvCxnSpPr>
          <p:spPr>
            <a:xfrm>
              <a:off x="4828785" y="1685143"/>
              <a:ext cx="0" cy="20361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p21"/>
            <p:cNvCxnSpPr/>
            <p:nvPr/>
          </p:nvCxnSpPr>
          <p:spPr>
            <a:xfrm>
              <a:off x="6757772" y="1685143"/>
              <a:ext cx="0" cy="20361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20" name="Google Shape;320;p21"/>
          <p:cNvSpPr/>
          <p:nvPr/>
        </p:nvSpPr>
        <p:spPr>
          <a:xfrm>
            <a:off x="1516101" y="3960668"/>
            <a:ext cx="8161300" cy="1506682"/>
          </a:xfrm>
          <a:custGeom>
            <a:avLst/>
            <a:gdLst/>
            <a:ahLst/>
            <a:cxnLst/>
            <a:rect l="l" t="t" r="r" b="b"/>
            <a:pathLst>
              <a:path w="285716" h="74826" extrusionOk="0">
                <a:moveTo>
                  <a:pt x="178220" y="0"/>
                </a:moveTo>
                <a:cubicBezTo>
                  <a:pt x="175181" y="0"/>
                  <a:pt x="171987" y="1901"/>
                  <a:pt x="168859" y="6533"/>
                </a:cubicBezTo>
                <a:cubicBezTo>
                  <a:pt x="166693" y="9970"/>
                  <a:pt x="165422" y="14267"/>
                  <a:pt x="163703" y="18116"/>
                </a:cubicBezTo>
                <a:cubicBezTo>
                  <a:pt x="161125" y="25437"/>
                  <a:pt x="157688" y="32311"/>
                  <a:pt x="154251" y="38738"/>
                </a:cubicBezTo>
                <a:cubicBezTo>
                  <a:pt x="150948" y="44722"/>
                  <a:pt x="146611" y="49456"/>
                  <a:pt x="141089" y="49456"/>
                </a:cubicBezTo>
                <a:cubicBezTo>
                  <a:pt x="138683" y="49456"/>
                  <a:pt x="136051" y="48557"/>
                  <a:pt x="133183" y="46471"/>
                </a:cubicBezTo>
                <a:cubicBezTo>
                  <a:pt x="127615" y="42621"/>
                  <a:pt x="123319" y="37466"/>
                  <a:pt x="119022" y="32311"/>
                </a:cubicBezTo>
                <a:cubicBezTo>
                  <a:pt x="115585" y="28014"/>
                  <a:pt x="111702" y="21141"/>
                  <a:pt x="105275" y="21141"/>
                </a:cubicBezTo>
                <a:cubicBezTo>
                  <a:pt x="97954" y="21553"/>
                  <a:pt x="91939" y="32723"/>
                  <a:pt x="87230" y="37466"/>
                </a:cubicBezTo>
                <a:cubicBezTo>
                  <a:pt x="81216" y="43481"/>
                  <a:pt x="73483" y="48189"/>
                  <a:pt x="64890" y="49049"/>
                </a:cubicBezTo>
                <a:cubicBezTo>
                  <a:pt x="63833" y="49181"/>
                  <a:pt x="62807" y="49242"/>
                  <a:pt x="61804" y="49242"/>
                </a:cubicBezTo>
                <a:cubicBezTo>
                  <a:pt x="56284" y="49242"/>
                  <a:pt x="51489" y="47381"/>
                  <a:pt x="46399" y="45199"/>
                </a:cubicBezTo>
                <a:cubicBezTo>
                  <a:pt x="42527" y="43263"/>
                  <a:pt x="38907" y="41560"/>
                  <a:pt x="34971" y="41560"/>
                </a:cubicBezTo>
                <a:cubicBezTo>
                  <a:pt x="33667" y="41560"/>
                  <a:pt x="32327" y="41747"/>
                  <a:pt x="30933" y="42175"/>
                </a:cubicBezTo>
                <a:cubicBezTo>
                  <a:pt x="24059" y="43893"/>
                  <a:pt x="18491" y="48636"/>
                  <a:pt x="12029" y="51214"/>
                </a:cubicBezTo>
                <a:cubicBezTo>
                  <a:pt x="10758" y="52073"/>
                  <a:pt x="0" y="54651"/>
                  <a:pt x="0" y="56369"/>
                </a:cubicBezTo>
                <a:lnTo>
                  <a:pt x="0" y="74826"/>
                </a:lnTo>
                <a:lnTo>
                  <a:pt x="285716" y="74826"/>
                </a:lnTo>
                <a:lnTo>
                  <a:pt x="285716" y="49495"/>
                </a:lnTo>
                <a:cubicBezTo>
                  <a:pt x="284488" y="49874"/>
                  <a:pt x="283256" y="50049"/>
                  <a:pt x="282027" y="50049"/>
                </a:cubicBezTo>
                <a:cubicBezTo>
                  <a:pt x="270769" y="50049"/>
                  <a:pt x="259759" y="35358"/>
                  <a:pt x="254336" y="28014"/>
                </a:cubicBezTo>
                <a:cubicBezTo>
                  <a:pt x="250970" y="23715"/>
                  <a:pt x="246938" y="20066"/>
                  <a:pt x="242237" y="20066"/>
                </a:cubicBezTo>
                <a:cubicBezTo>
                  <a:pt x="240362" y="20066"/>
                  <a:pt x="238380" y="20647"/>
                  <a:pt x="236292" y="22000"/>
                </a:cubicBezTo>
                <a:cubicBezTo>
                  <a:pt x="229122" y="26646"/>
                  <a:pt x="220157" y="39094"/>
                  <a:pt x="210156" y="39094"/>
                </a:cubicBezTo>
                <a:cubicBezTo>
                  <a:pt x="208172" y="39094"/>
                  <a:pt x="206147" y="38604"/>
                  <a:pt x="204088" y="37466"/>
                </a:cubicBezTo>
                <a:cubicBezTo>
                  <a:pt x="195048" y="32723"/>
                  <a:pt x="195048" y="18975"/>
                  <a:pt x="190752" y="11242"/>
                </a:cubicBezTo>
                <a:cubicBezTo>
                  <a:pt x="187576" y="4891"/>
                  <a:pt x="183097" y="0"/>
                  <a:pt x="178220" y="0"/>
                </a:cubicBezTo>
                <a:close/>
              </a:path>
            </a:pathLst>
          </a:custGeom>
          <a:solidFill>
            <a:srgbClr val="EC9B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1"/>
          <p:cNvSpPr txBox="1">
            <a:spLocks noGrp="1"/>
          </p:cNvSpPr>
          <p:nvPr>
            <p:ph type="title"/>
          </p:nvPr>
        </p:nvSpPr>
        <p:spPr>
          <a:xfrm>
            <a:off x="461472" y="914158"/>
            <a:ext cx="24390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Data uploaded </a:t>
            </a:r>
            <a:endParaRPr sz="2400" dirty="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61472" y="385410"/>
            <a:ext cx="8229600" cy="572700"/>
          </a:xfrm>
        </p:spPr>
        <p:txBody>
          <a:bodyPr/>
          <a:lstStyle/>
          <a:p>
            <a:r>
              <a:rPr lang="en-US" dirty="0" smtClean="0"/>
              <a:t>Step 5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6" b="6275"/>
          <a:stretch/>
        </p:blipFill>
        <p:spPr>
          <a:xfrm>
            <a:off x="776661" y="1339358"/>
            <a:ext cx="7599222" cy="34038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22"/>
          <p:cNvGrpSpPr/>
          <p:nvPr/>
        </p:nvGrpSpPr>
        <p:grpSpPr>
          <a:xfrm>
            <a:off x="2609796" y="1647825"/>
            <a:ext cx="3924056" cy="2628949"/>
            <a:chOff x="1092591" y="1607671"/>
            <a:chExt cx="4914900" cy="3144300"/>
          </a:xfrm>
        </p:grpSpPr>
        <p:cxnSp>
          <p:nvCxnSpPr>
            <p:cNvPr id="355" name="Google Shape;355;p22"/>
            <p:cNvCxnSpPr/>
            <p:nvPr/>
          </p:nvCxnSpPr>
          <p:spPr>
            <a:xfrm>
              <a:off x="1092591" y="4557391"/>
              <a:ext cx="4914900" cy="0"/>
            </a:xfrm>
            <a:prstGeom prst="straightConnector1">
              <a:avLst/>
            </a:prstGeom>
            <a:noFill/>
            <a:ln w="19050" cap="flat" cmpd="sng">
              <a:solidFill>
                <a:srgbClr val="DADADA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cxnSp>
          <p:nvCxnSpPr>
            <p:cNvPr id="356" name="Google Shape;356;p22"/>
            <p:cNvCxnSpPr/>
            <p:nvPr/>
          </p:nvCxnSpPr>
          <p:spPr>
            <a:xfrm>
              <a:off x="1323245" y="1607671"/>
              <a:ext cx="0" cy="3144300"/>
            </a:xfrm>
            <a:prstGeom prst="straightConnector1">
              <a:avLst/>
            </a:prstGeom>
            <a:noFill/>
            <a:ln w="19050" cap="flat" cmpd="sng">
              <a:solidFill>
                <a:srgbClr val="DADADA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sp>
        <p:nvSpPr>
          <p:cNvPr id="365" name="Google Shape;365;p22"/>
          <p:cNvSpPr/>
          <p:nvPr/>
        </p:nvSpPr>
        <p:spPr>
          <a:xfrm>
            <a:off x="5721798" y="34901"/>
            <a:ext cx="3312752" cy="2304809"/>
          </a:xfrm>
          <a:custGeom>
            <a:avLst/>
            <a:gdLst/>
            <a:ahLst/>
            <a:cxnLst/>
            <a:rect l="l" t="t" r="r" b="b"/>
            <a:pathLst>
              <a:path w="136933" h="103552" extrusionOk="0">
                <a:moveTo>
                  <a:pt x="0" y="103552"/>
                </a:moveTo>
                <a:lnTo>
                  <a:pt x="34404" y="66423"/>
                </a:lnTo>
                <a:lnTo>
                  <a:pt x="58248" y="88905"/>
                </a:lnTo>
                <a:lnTo>
                  <a:pt x="99804" y="39854"/>
                </a:lnTo>
                <a:lnTo>
                  <a:pt x="117176" y="58929"/>
                </a:lnTo>
                <a:lnTo>
                  <a:pt x="136933" y="0"/>
                </a:lnTo>
              </a:path>
            </a:pathLst>
          </a:custGeom>
          <a:noFill/>
          <a:ln w="19050" cap="flat" cmpd="sng">
            <a:solidFill>
              <a:srgbClr val="EC9B3B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366" name="Google Shape;366;p22"/>
          <p:cNvSpPr/>
          <p:nvPr/>
        </p:nvSpPr>
        <p:spPr>
          <a:xfrm>
            <a:off x="5858926" y="940930"/>
            <a:ext cx="3304502" cy="1311590"/>
          </a:xfrm>
          <a:custGeom>
            <a:avLst/>
            <a:gdLst/>
            <a:ahLst/>
            <a:cxnLst/>
            <a:rect l="l" t="t" r="r" b="b"/>
            <a:pathLst>
              <a:path w="136592" h="58928" extrusionOk="0">
                <a:moveTo>
                  <a:pt x="0" y="0"/>
                </a:moveTo>
                <a:lnTo>
                  <a:pt x="25887" y="58928"/>
                </a:lnTo>
                <a:lnTo>
                  <a:pt x="63697" y="12944"/>
                </a:lnTo>
                <a:lnTo>
                  <a:pt x="111045" y="51435"/>
                </a:lnTo>
                <a:lnTo>
                  <a:pt x="136592" y="30656"/>
                </a:lnTo>
              </a:path>
            </a:pathLst>
          </a:custGeom>
          <a:noFill/>
          <a:ln w="19050" cap="flat" cmpd="sng">
            <a:solidFill>
              <a:srgbClr val="F7BE16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367" name="Google Shape;367;p22"/>
          <p:cNvSpPr/>
          <p:nvPr/>
        </p:nvSpPr>
        <p:spPr>
          <a:xfrm>
            <a:off x="5808456" y="326571"/>
            <a:ext cx="3304526" cy="1319180"/>
          </a:xfrm>
          <a:custGeom>
            <a:avLst/>
            <a:gdLst/>
            <a:ahLst/>
            <a:cxnLst/>
            <a:rect l="l" t="t" r="r" b="b"/>
            <a:pathLst>
              <a:path w="136593" h="59269" extrusionOk="0">
                <a:moveTo>
                  <a:pt x="0" y="0"/>
                </a:moveTo>
                <a:lnTo>
                  <a:pt x="40876" y="47347"/>
                </a:lnTo>
                <a:lnTo>
                  <a:pt x="73236" y="11581"/>
                </a:lnTo>
                <a:lnTo>
                  <a:pt x="111046" y="59269"/>
                </a:lnTo>
                <a:lnTo>
                  <a:pt x="136593" y="37810"/>
                </a:lnTo>
              </a:path>
            </a:pathLst>
          </a:custGeom>
          <a:noFill/>
          <a:ln w="19050" cap="flat" cmpd="sng">
            <a:solidFill>
              <a:srgbClr val="00818A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368" name="Google Shape;368;p22"/>
          <p:cNvSpPr/>
          <p:nvPr/>
        </p:nvSpPr>
        <p:spPr>
          <a:xfrm>
            <a:off x="5814773" y="177221"/>
            <a:ext cx="3329227" cy="985607"/>
          </a:xfrm>
          <a:custGeom>
            <a:avLst/>
            <a:gdLst/>
            <a:ahLst/>
            <a:cxnLst/>
            <a:rect l="l" t="t" r="r" b="b"/>
            <a:pathLst>
              <a:path w="137614" h="44282" extrusionOk="0">
                <a:moveTo>
                  <a:pt x="0" y="21119"/>
                </a:moveTo>
                <a:lnTo>
                  <a:pt x="44963" y="0"/>
                </a:lnTo>
                <a:lnTo>
                  <a:pt x="77323" y="44282"/>
                </a:lnTo>
                <a:lnTo>
                  <a:pt x="107639" y="7154"/>
                </a:lnTo>
                <a:lnTo>
                  <a:pt x="137614" y="29635"/>
                </a:lnTo>
              </a:path>
            </a:pathLst>
          </a:custGeom>
          <a:noFill/>
          <a:ln w="19050" cap="flat" cmpd="sng">
            <a:solidFill>
              <a:srgbClr val="293462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6</a:t>
            </a:r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6" b="6275"/>
          <a:stretch/>
        </p:blipFill>
        <p:spPr>
          <a:xfrm>
            <a:off x="772213" y="940930"/>
            <a:ext cx="7599222" cy="3403818"/>
          </a:xfrm>
          <a:prstGeom prst="rect">
            <a:avLst/>
          </a:prstGeom>
        </p:spPr>
      </p:pic>
      <p:sp>
        <p:nvSpPr>
          <p:cNvPr id="11" name="Google Shape;1054;p33"/>
          <p:cNvSpPr/>
          <p:nvPr/>
        </p:nvSpPr>
        <p:spPr>
          <a:xfrm rot="5400000">
            <a:off x="-2512343" y="2080347"/>
            <a:ext cx="5224650" cy="1029450"/>
          </a:xfrm>
          <a:custGeom>
            <a:avLst/>
            <a:gdLst/>
            <a:ahLst/>
            <a:cxnLst/>
            <a:rect l="l" t="t" r="r" b="b"/>
            <a:pathLst>
              <a:path w="208986" h="41178" extrusionOk="0">
                <a:moveTo>
                  <a:pt x="58387" y="1"/>
                </a:moveTo>
                <a:lnTo>
                  <a:pt x="53810" y="1568"/>
                </a:lnTo>
                <a:lnTo>
                  <a:pt x="49108" y="1568"/>
                </a:lnTo>
                <a:lnTo>
                  <a:pt x="40785" y="7869"/>
                </a:lnTo>
                <a:lnTo>
                  <a:pt x="38433" y="6819"/>
                </a:lnTo>
                <a:lnTo>
                  <a:pt x="33668" y="8120"/>
                </a:lnTo>
                <a:lnTo>
                  <a:pt x="24546" y="12713"/>
                </a:lnTo>
                <a:lnTo>
                  <a:pt x="20424" y="12477"/>
                </a:lnTo>
                <a:lnTo>
                  <a:pt x="17289" y="10941"/>
                </a:lnTo>
                <a:lnTo>
                  <a:pt x="11301" y="15706"/>
                </a:lnTo>
                <a:lnTo>
                  <a:pt x="0" y="19907"/>
                </a:lnTo>
                <a:lnTo>
                  <a:pt x="0" y="41177"/>
                </a:lnTo>
                <a:lnTo>
                  <a:pt x="9467" y="36882"/>
                </a:lnTo>
                <a:lnTo>
                  <a:pt x="13590" y="36867"/>
                </a:lnTo>
                <a:lnTo>
                  <a:pt x="19279" y="32932"/>
                </a:lnTo>
                <a:lnTo>
                  <a:pt x="22258" y="32932"/>
                </a:lnTo>
                <a:lnTo>
                  <a:pt x="26019" y="30519"/>
                </a:lnTo>
                <a:lnTo>
                  <a:pt x="31239" y="27180"/>
                </a:lnTo>
                <a:lnTo>
                  <a:pt x="34264" y="27603"/>
                </a:lnTo>
                <a:lnTo>
                  <a:pt x="38386" y="31365"/>
                </a:lnTo>
                <a:lnTo>
                  <a:pt x="41662" y="32211"/>
                </a:lnTo>
                <a:lnTo>
                  <a:pt x="46035" y="30989"/>
                </a:lnTo>
                <a:lnTo>
                  <a:pt x="50158" y="33418"/>
                </a:lnTo>
                <a:lnTo>
                  <a:pt x="57682" y="35456"/>
                </a:lnTo>
                <a:lnTo>
                  <a:pt x="70472" y="34939"/>
                </a:lnTo>
                <a:lnTo>
                  <a:pt x="75017" y="27117"/>
                </a:lnTo>
                <a:lnTo>
                  <a:pt x="79202" y="23716"/>
                </a:lnTo>
                <a:lnTo>
                  <a:pt x="84908" y="28873"/>
                </a:lnTo>
                <a:lnTo>
                  <a:pt x="99830" y="21474"/>
                </a:lnTo>
                <a:lnTo>
                  <a:pt x="112448" y="29171"/>
                </a:lnTo>
                <a:lnTo>
                  <a:pt x="113717" y="31961"/>
                </a:lnTo>
                <a:lnTo>
                  <a:pt x="116930" y="33967"/>
                </a:lnTo>
                <a:lnTo>
                  <a:pt x="119109" y="36820"/>
                </a:lnTo>
                <a:lnTo>
                  <a:pt x="123545" y="32619"/>
                </a:lnTo>
                <a:lnTo>
                  <a:pt x="124329" y="29124"/>
                </a:lnTo>
                <a:lnTo>
                  <a:pt x="128091" y="28026"/>
                </a:lnTo>
                <a:lnTo>
                  <a:pt x="129721" y="24986"/>
                </a:lnTo>
                <a:lnTo>
                  <a:pt x="133780" y="23967"/>
                </a:lnTo>
                <a:lnTo>
                  <a:pt x="139486" y="27901"/>
                </a:lnTo>
                <a:lnTo>
                  <a:pt x="144345" y="34453"/>
                </a:lnTo>
                <a:lnTo>
                  <a:pt x="151492" y="32023"/>
                </a:lnTo>
                <a:lnTo>
                  <a:pt x="159502" y="26992"/>
                </a:lnTo>
                <a:lnTo>
                  <a:pt x="162652" y="26271"/>
                </a:lnTo>
                <a:lnTo>
                  <a:pt x="164596" y="23105"/>
                </a:lnTo>
                <a:lnTo>
                  <a:pt x="170897" y="20800"/>
                </a:lnTo>
                <a:lnTo>
                  <a:pt x="183280" y="30080"/>
                </a:lnTo>
                <a:lnTo>
                  <a:pt x="190427" y="34265"/>
                </a:lnTo>
                <a:lnTo>
                  <a:pt x="196133" y="34218"/>
                </a:lnTo>
                <a:lnTo>
                  <a:pt x="202497" y="38575"/>
                </a:lnTo>
                <a:lnTo>
                  <a:pt x="206572" y="38763"/>
                </a:lnTo>
                <a:lnTo>
                  <a:pt x="208986" y="41177"/>
                </a:lnTo>
                <a:lnTo>
                  <a:pt x="208986" y="19578"/>
                </a:lnTo>
                <a:lnTo>
                  <a:pt x="206494" y="18935"/>
                </a:lnTo>
                <a:lnTo>
                  <a:pt x="201964" y="15863"/>
                </a:lnTo>
                <a:lnTo>
                  <a:pt x="190976" y="14421"/>
                </a:lnTo>
                <a:lnTo>
                  <a:pt x="185161" y="9092"/>
                </a:lnTo>
                <a:lnTo>
                  <a:pt x="179753" y="11741"/>
                </a:lnTo>
                <a:lnTo>
                  <a:pt x="175803" y="9734"/>
                </a:lnTo>
                <a:lnTo>
                  <a:pt x="172888" y="10220"/>
                </a:lnTo>
                <a:lnTo>
                  <a:pt x="168123" y="5283"/>
                </a:lnTo>
                <a:lnTo>
                  <a:pt x="165505" y="7336"/>
                </a:lnTo>
                <a:lnTo>
                  <a:pt x="163154" y="7321"/>
                </a:lnTo>
                <a:lnTo>
                  <a:pt x="159486" y="5346"/>
                </a:lnTo>
                <a:lnTo>
                  <a:pt x="156618" y="7054"/>
                </a:lnTo>
                <a:lnTo>
                  <a:pt x="152950" y="7305"/>
                </a:lnTo>
                <a:lnTo>
                  <a:pt x="143169" y="7148"/>
                </a:lnTo>
                <a:lnTo>
                  <a:pt x="138498" y="8198"/>
                </a:lnTo>
                <a:lnTo>
                  <a:pt x="135019" y="7148"/>
                </a:lnTo>
                <a:lnTo>
                  <a:pt x="127667" y="8512"/>
                </a:lnTo>
                <a:lnTo>
                  <a:pt x="126053" y="10220"/>
                </a:lnTo>
                <a:lnTo>
                  <a:pt x="116695" y="6584"/>
                </a:lnTo>
                <a:lnTo>
                  <a:pt x="114752" y="7462"/>
                </a:lnTo>
                <a:lnTo>
                  <a:pt x="109658" y="5283"/>
                </a:lnTo>
                <a:lnTo>
                  <a:pt x="101021" y="11098"/>
                </a:lnTo>
                <a:lnTo>
                  <a:pt x="98200" y="10220"/>
                </a:lnTo>
                <a:lnTo>
                  <a:pt x="93184" y="14421"/>
                </a:lnTo>
                <a:lnTo>
                  <a:pt x="86648" y="12321"/>
                </a:lnTo>
                <a:lnTo>
                  <a:pt x="75472" y="1756"/>
                </a:lnTo>
                <a:lnTo>
                  <a:pt x="73403" y="2947"/>
                </a:lnTo>
                <a:lnTo>
                  <a:pt x="70989" y="5612"/>
                </a:lnTo>
                <a:lnTo>
                  <a:pt x="66867" y="2540"/>
                </a:lnTo>
                <a:lnTo>
                  <a:pt x="64437" y="4076"/>
                </a:lnTo>
                <a:lnTo>
                  <a:pt x="58387" y="1"/>
                </a:lnTo>
                <a:close/>
              </a:path>
            </a:pathLst>
          </a:custGeom>
          <a:solidFill>
            <a:srgbClr val="EC9B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47;p21"/>
          <p:cNvSpPr txBox="1">
            <a:spLocks/>
          </p:cNvSpPr>
          <p:nvPr/>
        </p:nvSpPr>
        <p:spPr>
          <a:xfrm>
            <a:off x="3161524" y="4539714"/>
            <a:ext cx="4572776" cy="288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2400" dirty="0" smtClean="0"/>
              <a:t>Add Location to Dimension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28"/>
          <p:cNvSpPr txBox="1">
            <a:spLocks noGrp="1"/>
          </p:cNvSpPr>
          <p:nvPr>
            <p:ph type="title"/>
          </p:nvPr>
        </p:nvSpPr>
        <p:spPr>
          <a:xfrm>
            <a:off x="307571" y="567291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tep 7</a:t>
            </a:r>
            <a:endParaRPr dirty="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822" name="Google Shape;822;p28"/>
          <p:cNvGrpSpPr/>
          <p:nvPr/>
        </p:nvGrpSpPr>
        <p:grpSpPr>
          <a:xfrm>
            <a:off x="1197875" y="-28466"/>
            <a:ext cx="7936650" cy="1796826"/>
            <a:chOff x="603675" y="1839400"/>
            <a:chExt cx="7936650" cy="1796826"/>
          </a:xfrm>
        </p:grpSpPr>
        <p:sp>
          <p:nvSpPr>
            <p:cNvPr id="823" name="Google Shape;823;p28"/>
            <p:cNvSpPr/>
            <p:nvPr/>
          </p:nvSpPr>
          <p:spPr>
            <a:xfrm>
              <a:off x="603675" y="1938914"/>
              <a:ext cx="7936650" cy="1649825"/>
            </a:xfrm>
            <a:custGeom>
              <a:avLst/>
              <a:gdLst/>
              <a:ahLst/>
              <a:cxnLst/>
              <a:rect l="l" t="t" r="r" b="b"/>
              <a:pathLst>
                <a:path w="317466" h="65993" extrusionOk="0">
                  <a:moveTo>
                    <a:pt x="0" y="43366"/>
                  </a:moveTo>
                  <a:cubicBezTo>
                    <a:pt x="6075" y="46943"/>
                    <a:pt x="17429" y="71525"/>
                    <a:pt x="36447" y="64826"/>
                  </a:cubicBezTo>
                  <a:cubicBezTo>
                    <a:pt x="55465" y="58127"/>
                    <a:pt x="88279" y="5954"/>
                    <a:pt x="114110" y="3172"/>
                  </a:cubicBezTo>
                  <a:cubicBezTo>
                    <a:pt x="139941" y="390"/>
                    <a:pt x="165659" y="48646"/>
                    <a:pt x="191433" y="48135"/>
                  </a:cubicBezTo>
                  <a:cubicBezTo>
                    <a:pt x="217207" y="47624"/>
                    <a:pt x="247751" y="-1597"/>
                    <a:pt x="268756" y="106"/>
                  </a:cubicBezTo>
                  <a:cubicBezTo>
                    <a:pt x="289762" y="1809"/>
                    <a:pt x="309348" y="48646"/>
                    <a:pt x="317466" y="58354"/>
                  </a:cubicBezTo>
                </a:path>
              </a:pathLst>
            </a:custGeom>
            <a:noFill/>
            <a:ln w="38100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24" name="Google Shape;824;p28"/>
            <p:cNvSpPr/>
            <p:nvPr/>
          </p:nvSpPr>
          <p:spPr>
            <a:xfrm>
              <a:off x="603675" y="1878276"/>
              <a:ext cx="7936650" cy="1649825"/>
            </a:xfrm>
            <a:custGeom>
              <a:avLst/>
              <a:gdLst/>
              <a:ahLst/>
              <a:cxnLst/>
              <a:rect l="l" t="t" r="r" b="b"/>
              <a:pathLst>
                <a:path w="317466" h="65993" extrusionOk="0">
                  <a:moveTo>
                    <a:pt x="0" y="43366"/>
                  </a:moveTo>
                  <a:cubicBezTo>
                    <a:pt x="6075" y="46943"/>
                    <a:pt x="17429" y="71525"/>
                    <a:pt x="36447" y="64826"/>
                  </a:cubicBezTo>
                  <a:cubicBezTo>
                    <a:pt x="55465" y="58127"/>
                    <a:pt x="88279" y="5954"/>
                    <a:pt x="114110" y="3172"/>
                  </a:cubicBezTo>
                  <a:cubicBezTo>
                    <a:pt x="139941" y="390"/>
                    <a:pt x="165659" y="48646"/>
                    <a:pt x="191433" y="48135"/>
                  </a:cubicBezTo>
                  <a:cubicBezTo>
                    <a:pt x="217207" y="47624"/>
                    <a:pt x="247751" y="-1597"/>
                    <a:pt x="268756" y="106"/>
                  </a:cubicBezTo>
                  <a:cubicBezTo>
                    <a:pt x="289762" y="1809"/>
                    <a:pt x="309348" y="48646"/>
                    <a:pt x="317466" y="58354"/>
                  </a:cubicBezTo>
                </a:path>
              </a:pathLst>
            </a:custGeom>
            <a:noFill/>
            <a:ln w="9525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25" name="Google Shape;825;p28"/>
            <p:cNvSpPr/>
            <p:nvPr/>
          </p:nvSpPr>
          <p:spPr>
            <a:xfrm>
              <a:off x="603675" y="1986401"/>
              <a:ext cx="7936650" cy="1649825"/>
            </a:xfrm>
            <a:custGeom>
              <a:avLst/>
              <a:gdLst/>
              <a:ahLst/>
              <a:cxnLst/>
              <a:rect l="l" t="t" r="r" b="b"/>
              <a:pathLst>
                <a:path w="317466" h="65993" extrusionOk="0">
                  <a:moveTo>
                    <a:pt x="0" y="43366"/>
                  </a:moveTo>
                  <a:cubicBezTo>
                    <a:pt x="6075" y="46943"/>
                    <a:pt x="17429" y="71525"/>
                    <a:pt x="36447" y="64826"/>
                  </a:cubicBezTo>
                  <a:cubicBezTo>
                    <a:pt x="55465" y="58127"/>
                    <a:pt x="88279" y="5954"/>
                    <a:pt x="114110" y="3172"/>
                  </a:cubicBezTo>
                  <a:cubicBezTo>
                    <a:pt x="139941" y="390"/>
                    <a:pt x="165659" y="48646"/>
                    <a:pt x="191433" y="48135"/>
                  </a:cubicBezTo>
                  <a:cubicBezTo>
                    <a:pt x="217207" y="47624"/>
                    <a:pt x="247751" y="-1597"/>
                    <a:pt x="268756" y="106"/>
                  </a:cubicBezTo>
                  <a:cubicBezTo>
                    <a:pt x="289762" y="1809"/>
                    <a:pt x="309348" y="48646"/>
                    <a:pt x="317466" y="58354"/>
                  </a:cubicBezTo>
                </a:path>
              </a:pathLst>
            </a:custGeom>
            <a:noFill/>
            <a:ln w="9525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826" name="Google Shape;826;p28"/>
            <p:cNvCxnSpPr/>
            <p:nvPr/>
          </p:nvCxnSpPr>
          <p:spPr>
            <a:xfrm>
              <a:off x="613125" y="2920900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" name="Google Shape;827;p28"/>
            <p:cNvCxnSpPr/>
            <p:nvPr/>
          </p:nvCxnSpPr>
          <p:spPr>
            <a:xfrm>
              <a:off x="8540325" y="3270050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8" name="Google Shape;828;p28"/>
            <p:cNvCxnSpPr/>
            <p:nvPr/>
          </p:nvCxnSpPr>
          <p:spPr>
            <a:xfrm>
              <a:off x="7302750" y="1839400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9" name="Google Shape;829;p28"/>
            <p:cNvCxnSpPr/>
            <p:nvPr/>
          </p:nvCxnSpPr>
          <p:spPr>
            <a:xfrm>
              <a:off x="5373725" y="3031600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0" name="Google Shape;830;p28"/>
            <p:cNvCxnSpPr/>
            <p:nvPr/>
          </p:nvCxnSpPr>
          <p:spPr>
            <a:xfrm>
              <a:off x="3440650" y="1878275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1" name="Google Shape;831;p28"/>
            <p:cNvCxnSpPr/>
            <p:nvPr/>
          </p:nvCxnSpPr>
          <p:spPr>
            <a:xfrm>
              <a:off x="1515750" y="3431925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EC9B3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38" name="Google Shape;838;p28"/>
          <p:cNvGrpSpPr/>
          <p:nvPr/>
        </p:nvGrpSpPr>
        <p:grpSpPr>
          <a:xfrm>
            <a:off x="1224375" y="-67139"/>
            <a:ext cx="7919625" cy="1831025"/>
            <a:chOff x="630175" y="1697075"/>
            <a:chExt cx="7919625" cy="1831025"/>
          </a:xfrm>
        </p:grpSpPr>
        <p:sp>
          <p:nvSpPr>
            <p:cNvPr id="839" name="Google Shape;839;p28"/>
            <p:cNvSpPr/>
            <p:nvPr/>
          </p:nvSpPr>
          <p:spPr>
            <a:xfrm>
              <a:off x="630175" y="1776298"/>
              <a:ext cx="7919625" cy="1678800"/>
            </a:xfrm>
            <a:custGeom>
              <a:avLst/>
              <a:gdLst/>
              <a:ahLst/>
              <a:cxnLst/>
              <a:rect l="l" t="t" r="r" b="b"/>
              <a:pathLst>
                <a:path w="316785" h="67152" extrusionOk="0">
                  <a:moveTo>
                    <a:pt x="0" y="21258"/>
                  </a:moveTo>
                  <a:cubicBezTo>
                    <a:pt x="5961" y="17965"/>
                    <a:pt x="16918" y="-6105"/>
                    <a:pt x="35766" y="1502"/>
                  </a:cubicBezTo>
                  <a:cubicBezTo>
                    <a:pt x="54614" y="9110"/>
                    <a:pt x="87314" y="63440"/>
                    <a:pt x="113088" y="66903"/>
                  </a:cubicBezTo>
                  <a:cubicBezTo>
                    <a:pt x="138862" y="70366"/>
                    <a:pt x="164694" y="26708"/>
                    <a:pt x="190411" y="22280"/>
                  </a:cubicBezTo>
                  <a:cubicBezTo>
                    <a:pt x="216129" y="17852"/>
                    <a:pt x="246331" y="43740"/>
                    <a:pt x="267393" y="40334"/>
                  </a:cubicBezTo>
                  <a:cubicBezTo>
                    <a:pt x="288455" y="36928"/>
                    <a:pt x="308553" y="8258"/>
                    <a:pt x="316785" y="1843"/>
                  </a:cubicBezTo>
                </a:path>
              </a:pathLst>
            </a:custGeom>
            <a:noFill/>
            <a:ln w="38100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40" name="Google Shape;840;p28"/>
            <p:cNvSpPr/>
            <p:nvPr/>
          </p:nvSpPr>
          <p:spPr>
            <a:xfrm>
              <a:off x="630175" y="1735748"/>
              <a:ext cx="7919625" cy="1678800"/>
            </a:xfrm>
            <a:custGeom>
              <a:avLst/>
              <a:gdLst/>
              <a:ahLst/>
              <a:cxnLst/>
              <a:rect l="l" t="t" r="r" b="b"/>
              <a:pathLst>
                <a:path w="316785" h="67152" extrusionOk="0">
                  <a:moveTo>
                    <a:pt x="0" y="21258"/>
                  </a:moveTo>
                  <a:cubicBezTo>
                    <a:pt x="5961" y="17965"/>
                    <a:pt x="16918" y="-6105"/>
                    <a:pt x="35766" y="1502"/>
                  </a:cubicBezTo>
                  <a:cubicBezTo>
                    <a:pt x="54614" y="9110"/>
                    <a:pt x="87314" y="63440"/>
                    <a:pt x="113088" y="66903"/>
                  </a:cubicBezTo>
                  <a:cubicBezTo>
                    <a:pt x="138862" y="70366"/>
                    <a:pt x="164694" y="26708"/>
                    <a:pt x="190411" y="22280"/>
                  </a:cubicBezTo>
                  <a:cubicBezTo>
                    <a:pt x="216129" y="17852"/>
                    <a:pt x="246331" y="43740"/>
                    <a:pt x="267393" y="40334"/>
                  </a:cubicBezTo>
                  <a:cubicBezTo>
                    <a:pt x="288455" y="36928"/>
                    <a:pt x="308553" y="8258"/>
                    <a:pt x="316785" y="1843"/>
                  </a:cubicBezTo>
                </a:path>
              </a:pathLst>
            </a:custGeom>
            <a:noFill/>
            <a:ln w="9525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41" name="Google Shape;841;p28"/>
            <p:cNvSpPr/>
            <p:nvPr/>
          </p:nvSpPr>
          <p:spPr>
            <a:xfrm>
              <a:off x="630175" y="1815423"/>
              <a:ext cx="7919625" cy="1678800"/>
            </a:xfrm>
            <a:custGeom>
              <a:avLst/>
              <a:gdLst/>
              <a:ahLst/>
              <a:cxnLst/>
              <a:rect l="l" t="t" r="r" b="b"/>
              <a:pathLst>
                <a:path w="316785" h="67152" extrusionOk="0">
                  <a:moveTo>
                    <a:pt x="0" y="21258"/>
                  </a:moveTo>
                  <a:cubicBezTo>
                    <a:pt x="5961" y="17965"/>
                    <a:pt x="16918" y="-6105"/>
                    <a:pt x="35766" y="1502"/>
                  </a:cubicBezTo>
                  <a:cubicBezTo>
                    <a:pt x="54614" y="9110"/>
                    <a:pt x="87314" y="63440"/>
                    <a:pt x="113088" y="66903"/>
                  </a:cubicBezTo>
                  <a:cubicBezTo>
                    <a:pt x="138862" y="70366"/>
                    <a:pt x="164694" y="26708"/>
                    <a:pt x="190411" y="22280"/>
                  </a:cubicBezTo>
                  <a:cubicBezTo>
                    <a:pt x="216129" y="17852"/>
                    <a:pt x="246331" y="43740"/>
                    <a:pt x="267393" y="40334"/>
                  </a:cubicBezTo>
                  <a:cubicBezTo>
                    <a:pt x="288455" y="36928"/>
                    <a:pt x="308553" y="8258"/>
                    <a:pt x="316785" y="1843"/>
                  </a:cubicBezTo>
                </a:path>
              </a:pathLst>
            </a:custGeom>
            <a:noFill/>
            <a:ln w="9525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842" name="Google Shape;842;p28"/>
            <p:cNvCxnSpPr/>
            <p:nvPr/>
          </p:nvCxnSpPr>
          <p:spPr>
            <a:xfrm>
              <a:off x="8540325" y="1735750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3" name="Google Shape;843;p28"/>
            <p:cNvCxnSpPr/>
            <p:nvPr/>
          </p:nvCxnSpPr>
          <p:spPr>
            <a:xfrm>
              <a:off x="7302750" y="2709163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" name="Google Shape;844;p28"/>
            <p:cNvCxnSpPr/>
            <p:nvPr/>
          </p:nvCxnSpPr>
          <p:spPr>
            <a:xfrm>
              <a:off x="5373725" y="2236650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5" name="Google Shape;845;p28"/>
            <p:cNvCxnSpPr/>
            <p:nvPr/>
          </p:nvCxnSpPr>
          <p:spPr>
            <a:xfrm>
              <a:off x="3444700" y="3323800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6" name="Google Shape;846;p28"/>
            <p:cNvCxnSpPr/>
            <p:nvPr/>
          </p:nvCxnSpPr>
          <p:spPr>
            <a:xfrm>
              <a:off x="1511625" y="1697075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7" name="Google Shape;847;p28"/>
            <p:cNvCxnSpPr/>
            <p:nvPr/>
          </p:nvCxnSpPr>
          <p:spPr>
            <a:xfrm>
              <a:off x="634500" y="2191000"/>
              <a:ext cx="0" cy="204300"/>
            </a:xfrm>
            <a:prstGeom prst="straightConnector1">
              <a:avLst/>
            </a:prstGeom>
            <a:noFill/>
            <a:ln w="38100" cap="flat" cmpd="sng">
              <a:solidFill>
                <a:srgbClr val="F7BE1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55" name="Google Shape;855;p28"/>
          <p:cNvSpPr txBox="1">
            <a:spLocks noGrp="1"/>
          </p:cNvSpPr>
          <p:nvPr>
            <p:ph type="title"/>
          </p:nvPr>
        </p:nvSpPr>
        <p:spPr>
          <a:xfrm>
            <a:off x="457200" y="1507613"/>
            <a:ext cx="465300" cy="2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CCCCCC"/>
                </a:solidFill>
              </a:rPr>
              <a:t>100</a:t>
            </a:r>
            <a:endParaRPr sz="1000">
              <a:solidFill>
                <a:srgbClr val="CCCCCC"/>
              </a:solidFill>
            </a:endParaRPr>
          </a:p>
        </p:txBody>
      </p:sp>
      <p:sp>
        <p:nvSpPr>
          <p:cNvPr id="856" name="Google Shape;856;p28"/>
          <p:cNvSpPr txBox="1">
            <a:spLocks noGrp="1"/>
          </p:cNvSpPr>
          <p:nvPr>
            <p:ph type="title"/>
          </p:nvPr>
        </p:nvSpPr>
        <p:spPr>
          <a:xfrm>
            <a:off x="457200" y="3571838"/>
            <a:ext cx="465300" cy="2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CCCCCC"/>
                </a:solidFill>
              </a:rPr>
              <a:t>0</a:t>
            </a:r>
            <a:endParaRPr sz="1000">
              <a:solidFill>
                <a:srgbClr val="CCCCCC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64" b="5696"/>
          <a:stretch/>
        </p:blipFill>
        <p:spPr>
          <a:xfrm>
            <a:off x="939549" y="1068193"/>
            <a:ext cx="7007525" cy="3149449"/>
          </a:xfrm>
          <a:prstGeom prst="rect">
            <a:avLst/>
          </a:prstGeom>
        </p:spPr>
      </p:pic>
      <p:sp>
        <p:nvSpPr>
          <p:cNvPr id="26" name="Google Shape;347;p21"/>
          <p:cNvSpPr txBox="1">
            <a:spLocks/>
          </p:cNvSpPr>
          <p:nvPr/>
        </p:nvSpPr>
        <p:spPr>
          <a:xfrm>
            <a:off x="1697122" y="4299520"/>
            <a:ext cx="5492378" cy="571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algn="ctr"/>
            <a:r>
              <a:rPr lang="en-US" sz="2400" dirty="0" smtClean="0"/>
              <a:t>Then, add New Cases to Metric and remove Record Count from Metric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ine Chart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327</Words>
  <Application>Microsoft Office PowerPoint</Application>
  <PresentationFormat>On-screen Show (16:9)</PresentationFormat>
  <Paragraphs>74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Roboto</vt:lpstr>
      <vt:lpstr>Arial</vt:lpstr>
      <vt:lpstr>Fira Sans Medium</vt:lpstr>
      <vt:lpstr>Fira Sans Extra Condensed Medium</vt:lpstr>
      <vt:lpstr>Fira Sans</vt:lpstr>
      <vt:lpstr>Line Chart Infographics by Slidesgo</vt:lpstr>
      <vt:lpstr>TUTORIALS OF MAKING COVID-19 DATA VISUALIZATION</vt:lpstr>
      <vt:lpstr>Summary I have experience in the field of Economics and Business for 3 years in the field of Marketing and Banking.   Experienced in campus organizations, namely the Management Study Program Student Association for 3 years.   My background has expertise in Marketing.  Email : Aurorarahyu23@gmail.com Linkedin : http://linkedin.com/in/aurora-rahyu-fasya-6abb89204 </vt:lpstr>
      <vt:lpstr>Step 1</vt:lpstr>
      <vt:lpstr>Download the dataset from Kaggle</vt:lpstr>
      <vt:lpstr>Upload/add the dataset to Google Data Studio</vt:lpstr>
      <vt:lpstr>1st Period</vt:lpstr>
      <vt:lpstr>Data uploaded </vt:lpstr>
      <vt:lpstr>Step 6</vt:lpstr>
      <vt:lpstr>Step 7</vt:lpstr>
      <vt:lpstr>Step 8</vt:lpstr>
      <vt:lpstr>Then, choose Exlude – Location – Contains – indonesia  to remove Indonesia from the lists</vt:lpstr>
      <vt:lpstr>Step 10</vt:lpstr>
      <vt:lpstr>Step 11</vt:lpstr>
      <vt:lpstr>100</vt:lpstr>
      <vt:lpstr>Step 13</vt:lpstr>
      <vt:lpstr>Step 14</vt:lpstr>
      <vt:lpstr>Step 15</vt:lpstr>
      <vt:lpstr>50</vt:lpstr>
      <vt:lpstr>70</vt:lpstr>
      <vt:lpstr>50</vt:lpstr>
      <vt:lpstr>Step 20</vt:lpstr>
      <vt:lpstr>Finished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TUTORIALS OF MAKING COVID-19 DATA VISUALIZATION</dc:title>
  <dc:creator>ASUS</dc:creator>
  <cp:lastModifiedBy>Microsoft account</cp:lastModifiedBy>
  <cp:revision>25</cp:revision>
  <dcterms:modified xsi:type="dcterms:W3CDTF">2022-03-14T02:55:07Z</dcterms:modified>
</cp:coreProperties>
</file>